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  <p:sldMasterId id="2147483661" r:id="rId5"/>
  </p:sldMasterIdLst>
  <p:notesMasterIdLst>
    <p:notesMasterId r:id="rId7"/>
  </p:notesMasterIdLst>
  <p:handoutMasterIdLst>
    <p:handoutMasterId r:id="rId8"/>
  </p:handoutMasterIdLst>
  <p:sldIdLst>
    <p:sldId id="271" r:id="rId6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1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>
      <p:cViewPr varScale="1">
        <p:scale>
          <a:sx n="104" d="100"/>
          <a:sy n="104" d="100"/>
        </p:scale>
        <p:origin x="14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231" d="100"/>
          <a:sy n="231" d="100"/>
        </p:scale>
        <p:origin x="84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363C9B-BFE2-246D-91AA-F49C0075D9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67FF5-66AD-564C-8D04-E7AFB45F8F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7D9C0-E6AA-61D3-03E0-596B26FD70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720E-36DA-2145-940C-FD0E2532050A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2007123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9351E-A821-4642-B0AA-816A9E6E17DC}" type="datetimeFigureOut">
              <a:rPr lang="en-DK" smtClean="0"/>
              <a:t>05/05/2025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7A32A-B860-0044-8799-A5AC38E90840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4628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Hero/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4038346-4CDB-D32B-E41A-D42018529F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789" y="332656"/>
            <a:ext cx="11521280" cy="6192688"/>
          </a:xfrm>
          <a:prstGeom prst="rect">
            <a:avLst/>
          </a:prstGeom>
        </p:spPr>
        <p:txBody>
          <a:bodyPr anchor="ctr" anchorCtr="0"/>
          <a:lstStyle>
            <a:lvl1pPr algn="ctr">
              <a:spcBef>
                <a:spcPts val="0"/>
              </a:spcBef>
              <a:defRPr sz="6000" b="1" i="0" cap="all" baseline="0">
                <a:latin typeface="DBU Wide" pitchFamily="2" charset="0"/>
              </a:defRPr>
            </a:lvl1pPr>
            <a:lvl2pPr algn="ctr">
              <a:spcBef>
                <a:spcPts val="0"/>
              </a:spcBef>
              <a:defRPr sz="6000" b="0" i="0" cap="none" baseline="0">
                <a:latin typeface="DBU Wide" pitchFamily="2" charset="0"/>
              </a:defRPr>
            </a:lvl2pPr>
            <a:lvl3pPr algn="ctr">
              <a:lnSpc>
                <a:spcPts val="1200"/>
              </a:lnSpc>
              <a:spcBef>
                <a:spcPts val="0"/>
              </a:spcBef>
              <a:defRPr sz="900"/>
            </a:lvl3pPr>
          </a:lstStyle>
          <a:p>
            <a:pPr lvl="0"/>
            <a:r>
              <a:rPr lang="en-GB" dirty="0"/>
              <a:t>DBU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  <a:p>
            <a:pPr lvl="2"/>
            <a:endParaRPr lang="en-GB" dirty="0">
              <a:effectLst/>
            </a:endParaRPr>
          </a:p>
          <a:p>
            <a:pPr lvl="2"/>
            <a:r>
              <a:rPr lang="en-GB" dirty="0">
                <a:effectLst/>
              </a:rPr>
              <a:t>Third level</a:t>
            </a:r>
          </a:p>
          <a:p>
            <a:pPr lvl="2"/>
            <a:r>
              <a:rPr lang="en-GB" dirty="0" err="1">
                <a:effectLst/>
              </a:rPr>
              <a:t>Igenda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volum</a:t>
            </a:r>
            <a:r>
              <a:rPr lang="en-GB" dirty="0">
                <a:effectLst/>
              </a:rPr>
              <a:t> quo quos </a:t>
            </a:r>
            <a:r>
              <a:rPr lang="en-GB" dirty="0" err="1">
                <a:effectLst/>
              </a:rPr>
              <a:t>adist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sequiam</a:t>
            </a:r>
            <a:r>
              <a:rPr lang="en-GB" dirty="0">
                <a:effectLst/>
              </a:rPr>
              <a:t>, con </a:t>
            </a:r>
            <a:r>
              <a:rPr lang="en-GB" dirty="0" err="1">
                <a:effectLst/>
              </a:rPr>
              <a:t>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estius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estia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rempelest</a:t>
            </a:r>
            <a:r>
              <a:rPr lang="en-GB" dirty="0">
                <a:effectLst/>
              </a:rPr>
              <a:t>, </a:t>
            </a:r>
          </a:p>
          <a:p>
            <a:pPr lvl="2"/>
            <a:r>
              <a:rPr lang="en-GB" dirty="0" err="1">
                <a:effectLst/>
              </a:rPr>
              <a:t>im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magnis</a:t>
            </a:r>
            <a:r>
              <a:rPr lang="en-GB" dirty="0">
                <a:effectLst/>
              </a:rPr>
              <a:t> pre </a:t>
            </a:r>
            <a:r>
              <a:rPr lang="en-GB" dirty="0" err="1">
                <a:effectLst/>
              </a:rPr>
              <a:t>dolorem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porest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peria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susam</a:t>
            </a:r>
            <a:r>
              <a:rPr lang="en-GB" dirty="0">
                <a:effectLst/>
              </a:rPr>
              <a:t>.</a:t>
            </a:r>
          </a:p>
          <a:p>
            <a:pPr lvl="2"/>
            <a:endParaRPr lang="en-GB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4E53C-EA78-E980-4FFB-AA063445C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F95D68-A779-699C-FEA4-FAF3EB7BDB95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073CCA-13F7-2FB1-98A8-FB086CFD8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" r="29"/>
          <a:stretch/>
        </p:blipFill>
        <p:spPr>
          <a:xfrm>
            <a:off x="5375440" y="5673934"/>
            <a:ext cx="1440272" cy="9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3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6041" y="332656"/>
            <a:ext cx="5400210" cy="26642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960A5F0-364E-97AD-A440-061E2EE9F3C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56041" y="3356994"/>
            <a:ext cx="2534733" cy="25947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0307211-C9A4-5181-55DD-4A22906FD8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36361" y="3356994"/>
            <a:ext cx="2518708" cy="25947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43DC-CBCC-48DE-6B99-2C23DEB69D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EB68E6-33CC-5E61-5D93-03BDBB45C89A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CBDBEF1-127C-B5F6-A4CC-2915D719FD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317" y="977369"/>
            <a:ext cx="4826108" cy="174530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7A58834-8A26-CE0B-376F-07852C70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317" y="3082715"/>
            <a:ext cx="3242718" cy="2866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600"/>
              </a:lnSpc>
              <a:defRPr sz="12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600"/>
              </a:lnSpc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DC06CA3-2623-6DDB-0286-7B26F72EA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3317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25628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40" y="332656"/>
            <a:ext cx="8259140" cy="56166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7FCFF07-A1B5-CD23-3799-91DC432B7B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996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A717CEA-96AF-784A-B92A-3B303EE413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652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8D0E54-AB33-525E-0F6E-71153042FA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996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BC3BC-972E-E848-D50E-C57E67E6AD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54DDC-AF5A-B5E6-E178-6CCFCF476C23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90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5721" y="332656"/>
            <a:ext cx="8276518" cy="56166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E2D93DA-4780-14E8-CE95-1D0D6674C0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8A46A5A-0D55-AEDF-050B-000C72EF60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94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512D151-8D2C-17DA-C767-F789E109C5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00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92B519-369F-F3FC-E7BC-58FFB9324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3C1D8-1FD4-538F-E5E3-D3A9AE891E14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1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5721" y="332656"/>
            <a:ext cx="3960440" cy="56166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50E1B72-2ECA-6393-A7F5-64D609774B8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98339" y="332656"/>
            <a:ext cx="3960440" cy="56166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D0F2ABF-030B-DE69-76DF-9976A2A545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6365CE9-781A-4CD0-AC86-46595ACA50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94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328CE60-DFFE-06F4-F96E-F3205CBFE8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38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17A44-E11B-952A-6FEA-D8A4A45CC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E5266F-4FAC-B539-E1FC-1854A68E1ED3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1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5721" y="332656"/>
            <a:ext cx="3960440" cy="56166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50E1B72-2ECA-6393-A7F5-64D609774B8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98339" y="332656"/>
            <a:ext cx="3960440" cy="26018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6F04013-23DC-6FA0-229B-D5BD179C7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98339" y="3294576"/>
            <a:ext cx="3960440" cy="26642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2D752EA-81BE-A353-209F-108DB0BE8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B5021EB-D92C-0411-7F93-1C3A89C403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94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DC3A050-36D2-D222-E450-9323018E60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8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52547-E749-50BC-05F4-28BF501D5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D7A03E-1E35-F38B-E5A8-00F58B2199C2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8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3382344-0869-BB70-0499-0DB2104CB1D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575721" y="333375"/>
            <a:ext cx="8279730" cy="5618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diagram</a:t>
            </a:r>
            <a:endParaRPr lang="en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555D5-134F-5F84-1DC0-9DB1DBE0D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70076D1-6654-2AC9-104B-DD4EBF0893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94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417AFB-86DE-486F-D47B-35D8098644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38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E3416-0504-B33F-7044-CF72E2087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07CADE-0B68-4624-7D9C-04F77D6719E2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5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3382344-0869-BB70-0499-0DB2104CB1D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35360" y="333264"/>
            <a:ext cx="8280920" cy="5618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diagram</a:t>
            </a:r>
            <a:endParaRPr lang="en-DK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E5A43CB-42E3-B14D-EEA8-DBB07D3ECA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996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9DCD8E3-9F31-3508-D5B5-4C30499216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652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5E2210F-F911-4D56-715A-CF5672E050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996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2235A5-41C3-75CC-4C59-8EAE4CF9A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3F425-AF51-7172-4908-3A3EE6996C6C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583388BE-3BBB-588E-8273-AF80C162CC11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575721" y="333375"/>
            <a:ext cx="8279730" cy="5618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 i="0">
                <a:latin typeface="DBU" pitchFamily="2" charset="0"/>
              </a:defRPr>
            </a:lvl1pPr>
          </a:lstStyle>
          <a:p>
            <a:r>
              <a:rPr lang="da-DK"/>
              <a:t>Klik på ikonet for at tilføje en tabel</a:t>
            </a:r>
            <a:endParaRPr lang="en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FE6DFB-379A-7238-389D-FF307434F5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65B5C5-3FF6-973E-1BA3-40E5615D2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94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sz="9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3DC0F31-CD33-9F8A-FAA9-EABD4644FD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38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BB328-0242-3655-9F2F-698B320E4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66DC7-D3A9-E6FB-709C-55CBDF5C2EED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4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E6EACF-D2FF-AB15-B842-B00DA7140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264874"/>
            <a:ext cx="11521280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Quote / Goal</a:t>
            </a:r>
            <a:endParaRPr lang="en-DK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31F923-C7F4-CD66-08A6-EA134E81EA23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555055E-B3CF-1F94-E509-C004D95D69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5440" y="836716"/>
            <a:ext cx="10075622" cy="5472591"/>
          </a:xfrm>
          <a:prstGeom prst="rect">
            <a:avLst/>
          </a:prstGeom>
        </p:spPr>
        <p:txBody>
          <a:bodyPr anchor="ctr" anchorCtr="0"/>
          <a:lstStyle>
            <a:lvl1pPr algn="ctr">
              <a:spcBef>
                <a:spcPts val="0"/>
              </a:spcBef>
              <a:defRPr sz="3600" b="1" i="0" cap="all" baseline="0">
                <a:latin typeface="DBU Wide" pitchFamily="2" charset="0"/>
              </a:defRPr>
            </a:lvl1pPr>
            <a:lvl2pPr algn="ctr">
              <a:spcBef>
                <a:spcPts val="0"/>
              </a:spcBef>
              <a:defRPr sz="3600" b="0" i="0" cap="none" baseline="0">
                <a:latin typeface="DBU Wide" pitchFamily="2" charset="0"/>
              </a:defRPr>
            </a:lvl2pPr>
            <a:lvl3pPr algn="ctr">
              <a:spcBef>
                <a:spcPts val="0"/>
              </a:spcBef>
              <a:defRPr sz="900" b="0" i="0" cap="none" baseline="0">
                <a:latin typeface="DBU Wide" pitchFamily="2" charset="0"/>
              </a:defRPr>
            </a:lvl3pPr>
            <a:lvl4pPr marL="0">
              <a:defRPr sz="900" b="0" i="0">
                <a:latin typeface="DBU Wide" pitchFamily="2" charset="0"/>
              </a:defRPr>
            </a:lvl4pPr>
            <a:lvl5pPr>
              <a:defRPr i="0"/>
            </a:lvl5pPr>
          </a:lstStyle>
          <a:p>
            <a:pPr lvl="0"/>
            <a:r>
              <a:rPr lang="en-GB" dirty="0" err="1"/>
              <a:t>Måååål</a:t>
            </a:r>
            <a:endParaRPr lang="en-GB" dirty="0"/>
          </a:p>
          <a:p>
            <a:pPr lvl="1"/>
            <a:r>
              <a:rPr lang="en-GB" dirty="0" err="1">
                <a:effectLst/>
              </a:rPr>
              <a:t>Igenda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volum</a:t>
            </a:r>
            <a:r>
              <a:rPr lang="en-GB" dirty="0">
                <a:effectLst/>
              </a:rPr>
              <a:t> quo quos </a:t>
            </a:r>
            <a:r>
              <a:rPr lang="en-GB" dirty="0" err="1">
                <a:effectLst/>
              </a:rPr>
              <a:t>adist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sequiam</a:t>
            </a:r>
            <a:r>
              <a:rPr lang="en-GB" dirty="0">
                <a:effectLst/>
              </a:rPr>
              <a:t>, con </a:t>
            </a:r>
            <a:r>
              <a:rPr lang="en-GB" dirty="0" err="1">
                <a:effectLst/>
              </a:rPr>
              <a:t>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estius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estia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rempelest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im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magnis</a:t>
            </a:r>
            <a:r>
              <a:rPr lang="en-GB" dirty="0">
                <a:effectLst/>
              </a:rPr>
              <a:t> pre </a:t>
            </a:r>
            <a:r>
              <a:rPr lang="en-GB" dirty="0" err="1">
                <a:effectLst/>
              </a:rPr>
              <a:t>dolorem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porest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peria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susam</a:t>
            </a:r>
            <a:r>
              <a:rPr lang="en-GB" dirty="0">
                <a:effectLst/>
              </a:rPr>
              <a:t>.</a:t>
            </a:r>
          </a:p>
          <a:p>
            <a:pPr lvl="2"/>
            <a:endParaRPr lang="en-GB" dirty="0">
              <a:effectLst/>
            </a:endParaRPr>
          </a:p>
          <a:p>
            <a:pPr lvl="2"/>
            <a:r>
              <a:rPr lang="en-GB" dirty="0" err="1">
                <a:effectLst/>
              </a:rPr>
              <a:t>Citeret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navn</a:t>
            </a:r>
            <a:endParaRPr lang="en-GB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3088C-A31C-C699-ED47-E7DA2AFB1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F7559D-B4AD-BE9A-2D7B-9673DA794B41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92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8460C7C-A8C7-19E5-BF8F-D2D429563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789" y="332656"/>
            <a:ext cx="11521280" cy="6192688"/>
          </a:xfrm>
          <a:prstGeom prst="rect">
            <a:avLst/>
          </a:prstGeom>
        </p:spPr>
        <p:txBody>
          <a:bodyPr anchor="ctr" anchorCtr="0"/>
          <a:lstStyle>
            <a:lvl1pPr algn="ctr">
              <a:spcBef>
                <a:spcPts val="0"/>
              </a:spcBef>
              <a:defRPr sz="10200" b="1" i="0" cap="all" baseline="0">
                <a:latin typeface="DBU Wide" pitchFamily="2" charset="0"/>
              </a:defRPr>
            </a:lvl1pPr>
            <a:lvl2pPr algn="ctr">
              <a:spcBef>
                <a:spcPts val="0"/>
              </a:spcBef>
              <a:defRPr sz="900" b="0" i="0" cap="none" baseline="0">
                <a:solidFill>
                  <a:srgbClr val="1D1D1D"/>
                </a:solidFill>
                <a:latin typeface="DBU Wide" pitchFamily="2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/>
            </a:lvl3pPr>
          </a:lstStyle>
          <a:p>
            <a:pPr lvl="0"/>
            <a:r>
              <a:rPr lang="en-GB" dirty="0"/>
              <a:t>Pause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9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5BB3BD-947C-CA80-7E0F-CD212462D534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974806F-B3DE-366B-78B6-33380E4BF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214" y="332662"/>
            <a:ext cx="5761037" cy="56166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287ED5-2D49-DED3-E317-6B4420F901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384" y="548679"/>
            <a:ext cx="4968552" cy="5256586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cap="all" baseline="0">
                <a:latin typeface="DBU Wide" pitchFamily="2" charset="0"/>
              </a:defRPr>
            </a:lvl1pPr>
            <a:lvl2pPr algn="ctr">
              <a:spcBef>
                <a:spcPts val="0"/>
              </a:spcBef>
              <a:defRPr sz="3600" b="0" i="0" cap="none" baseline="0">
                <a:latin typeface="DBU Wide" pitchFamily="2" charset="0"/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lvl="0"/>
            <a:r>
              <a:rPr lang="en-GB" dirty="0"/>
              <a:t>DBU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  <a:p>
            <a:pPr lvl="2"/>
            <a:endParaRPr lang="en-GB" dirty="0">
              <a:effectLst/>
            </a:endParaRPr>
          </a:p>
          <a:p>
            <a:pPr lvl="2"/>
            <a:r>
              <a:rPr lang="en-GB" dirty="0">
                <a:effectLst/>
              </a:rPr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0B7CF-F963-055D-F527-A17B015702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75456"/>
            <a:ext cx="458233" cy="232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8E3BD-BE1E-456A-BC8B-4C3D82E02749}"/>
              </a:ext>
            </a:extLst>
          </p:cNvPr>
          <p:cNvSpPr txBox="1"/>
          <p:nvPr userDrawn="1"/>
        </p:nvSpPr>
        <p:spPr>
          <a:xfrm>
            <a:off x="693606" y="-617601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41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EBB9A6-187E-F622-F44D-873949B3A76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461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Hero/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701016B-B91A-E6B0-5AB4-2B28EFA8DB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789" y="332656"/>
            <a:ext cx="11521280" cy="6192688"/>
          </a:xfrm>
          <a:prstGeom prst="rect">
            <a:avLst/>
          </a:prstGeom>
        </p:spPr>
        <p:txBody>
          <a:bodyPr anchor="ctr" anchorCtr="0"/>
          <a:lstStyle>
            <a:lvl1pPr algn="ctr">
              <a:spcBef>
                <a:spcPts val="0"/>
              </a:spcBef>
              <a:defRPr sz="6000" b="1" i="0" cap="all" baseline="0">
                <a:latin typeface="DBU Wide" pitchFamily="2" charset="0"/>
              </a:defRPr>
            </a:lvl1pPr>
            <a:lvl2pPr algn="ctr">
              <a:spcBef>
                <a:spcPts val="0"/>
              </a:spcBef>
              <a:defRPr sz="6000" b="0" i="0" cap="none" baseline="0">
                <a:latin typeface="DBU Wide" pitchFamily="2" charset="0"/>
              </a:defRPr>
            </a:lvl2pPr>
            <a:lvl3pPr algn="ctr">
              <a:lnSpc>
                <a:spcPts val="1200"/>
              </a:lnSpc>
              <a:spcBef>
                <a:spcPts val="0"/>
              </a:spcBef>
              <a:defRPr sz="900"/>
            </a:lvl3pPr>
          </a:lstStyle>
          <a:p>
            <a:pPr lvl="0"/>
            <a:r>
              <a:rPr lang="en-GB" dirty="0"/>
              <a:t>DBU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  <a:p>
            <a:pPr lvl="2"/>
            <a:endParaRPr lang="en-GB" dirty="0">
              <a:effectLst/>
            </a:endParaRPr>
          </a:p>
          <a:p>
            <a:pPr lvl="2"/>
            <a:r>
              <a:rPr lang="en-GB" dirty="0">
                <a:effectLst/>
              </a:rPr>
              <a:t>Third level</a:t>
            </a:r>
          </a:p>
          <a:p>
            <a:pPr lvl="2"/>
            <a:r>
              <a:rPr lang="en-GB" dirty="0" err="1">
                <a:effectLst/>
              </a:rPr>
              <a:t>Igenda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volum</a:t>
            </a:r>
            <a:r>
              <a:rPr lang="en-GB" dirty="0">
                <a:effectLst/>
              </a:rPr>
              <a:t> quo quos </a:t>
            </a:r>
            <a:r>
              <a:rPr lang="en-GB" dirty="0" err="1">
                <a:effectLst/>
              </a:rPr>
              <a:t>adist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sequiam</a:t>
            </a:r>
            <a:r>
              <a:rPr lang="en-GB" dirty="0">
                <a:effectLst/>
              </a:rPr>
              <a:t>, con </a:t>
            </a:r>
            <a:r>
              <a:rPr lang="en-GB" dirty="0" err="1">
                <a:effectLst/>
              </a:rPr>
              <a:t>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estius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estia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rempelest</a:t>
            </a:r>
            <a:r>
              <a:rPr lang="en-GB" dirty="0">
                <a:effectLst/>
              </a:rPr>
              <a:t>, </a:t>
            </a:r>
          </a:p>
          <a:p>
            <a:pPr lvl="2"/>
            <a:r>
              <a:rPr lang="en-GB" dirty="0" err="1">
                <a:effectLst/>
              </a:rPr>
              <a:t>im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magnis</a:t>
            </a:r>
            <a:r>
              <a:rPr lang="en-GB" dirty="0">
                <a:effectLst/>
              </a:rPr>
              <a:t> pre </a:t>
            </a:r>
            <a:r>
              <a:rPr lang="en-GB" dirty="0" err="1">
                <a:effectLst/>
              </a:rPr>
              <a:t>dolorem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porest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peria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susam</a:t>
            </a:r>
            <a:r>
              <a:rPr lang="en-GB" dirty="0">
                <a:effectLst/>
              </a:rPr>
              <a:t>.</a:t>
            </a:r>
          </a:p>
          <a:p>
            <a:pPr lvl="2"/>
            <a:endParaRPr lang="en-GB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11D02-41B2-0F7E-6FED-18914F32DE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E28E1C-C472-9AF7-0DFF-5514EB292D87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1C1B73-7A8F-7058-5917-781F440BB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707" y="5673934"/>
            <a:ext cx="1058585" cy="9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89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Hero/Breaker + Image"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068570F-621B-FCBC-0D84-CAF09C3638A3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E199D48-76FB-C107-5470-C123F3F54D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789" y="332657"/>
            <a:ext cx="11521280" cy="6192688"/>
          </a:xfrm>
          <a:prstGeom prst="rect">
            <a:avLst/>
          </a:prstGeom>
        </p:spPr>
        <p:txBody>
          <a:bodyPr anchor="ctr" anchorCtr="0"/>
          <a:lstStyle>
            <a:lvl1pPr algn="ctr">
              <a:spcBef>
                <a:spcPts val="0"/>
              </a:spcBef>
              <a:defRPr sz="6000" b="1" i="0" cap="all" baseline="0">
                <a:latin typeface="DBU Wide" pitchFamily="2" charset="0"/>
              </a:defRPr>
            </a:lvl1pPr>
            <a:lvl2pPr algn="ctr">
              <a:spcBef>
                <a:spcPts val="0"/>
              </a:spcBef>
              <a:defRPr sz="6000" b="0" i="0" cap="none" baseline="0">
                <a:latin typeface="DBU Wide" pitchFamily="2" charset="0"/>
              </a:defRPr>
            </a:lvl2pPr>
            <a:lvl3pPr algn="ctr">
              <a:lnSpc>
                <a:spcPts val="1200"/>
              </a:lnSpc>
              <a:spcBef>
                <a:spcPts val="0"/>
              </a:spcBef>
              <a:defRPr sz="900"/>
            </a:lvl3pPr>
          </a:lstStyle>
          <a:p>
            <a:pPr lvl="0"/>
            <a:r>
              <a:rPr lang="en-GB" dirty="0"/>
              <a:t>DBU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  <a:p>
            <a:pPr lvl="2"/>
            <a:endParaRPr lang="en-GB" dirty="0">
              <a:effectLst/>
            </a:endParaRPr>
          </a:p>
          <a:p>
            <a:pPr lvl="2"/>
            <a:r>
              <a:rPr lang="en-GB" dirty="0">
                <a:effectLst/>
              </a:rPr>
              <a:t>Third level</a:t>
            </a:r>
          </a:p>
          <a:p>
            <a:pPr lvl="2"/>
            <a:r>
              <a:rPr lang="en-GB" dirty="0" err="1">
                <a:effectLst/>
              </a:rPr>
              <a:t>Igenda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volum</a:t>
            </a:r>
            <a:r>
              <a:rPr lang="en-GB" dirty="0">
                <a:effectLst/>
              </a:rPr>
              <a:t> quo quos </a:t>
            </a:r>
            <a:r>
              <a:rPr lang="en-GB" dirty="0" err="1">
                <a:effectLst/>
              </a:rPr>
              <a:t>adist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sequiam</a:t>
            </a:r>
            <a:r>
              <a:rPr lang="en-GB" dirty="0">
                <a:effectLst/>
              </a:rPr>
              <a:t>, con </a:t>
            </a:r>
            <a:r>
              <a:rPr lang="en-GB" dirty="0" err="1">
                <a:effectLst/>
              </a:rPr>
              <a:t>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estius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estia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rempelest</a:t>
            </a:r>
            <a:r>
              <a:rPr lang="en-GB" dirty="0">
                <a:effectLst/>
              </a:rPr>
              <a:t>, </a:t>
            </a:r>
          </a:p>
          <a:p>
            <a:pPr lvl="2"/>
            <a:r>
              <a:rPr lang="en-GB" dirty="0" err="1">
                <a:effectLst/>
              </a:rPr>
              <a:t>im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magnis</a:t>
            </a:r>
            <a:r>
              <a:rPr lang="en-GB" dirty="0">
                <a:effectLst/>
              </a:rPr>
              <a:t> pre </a:t>
            </a:r>
            <a:r>
              <a:rPr lang="en-GB" dirty="0" err="1">
                <a:effectLst/>
              </a:rPr>
              <a:t>dolorem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porest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peria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susam</a:t>
            </a:r>
            <a:r>
              <a:rPr lang="en-GB" dirty="0">
                <a:effectLst/>
              </a:rPr>
              <a:t>.</a:t>
            </a:r>
          </a:p>
          <a:p>
            <a:pPr lvl="2"/>
            <a:endParaRPr lang="en-GB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CA3A7-F3AB-21AB-5BAC-C869362A3F8B}"/>
              </a:ext>
            </a:extLst>
          </p:cNvPr>
          <p:cNvSpPr txBox="1"/>
          <p:nvPr userDrawn="1"/>
        </p:nvSpPr>
        <p:spPr>
          <a:xfrm>
            <a:off x="0" y="-1515977"/>
            <a:ext cx="7248128" cy="55959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1" dirty="0">
                <a:solidFill>
                  <a:srgbClr val="7F7F7F"/>
                </a:solidFill>
              </a:rPr>
              <a:t>Ændre baggrundsbilleder:</a:t>
            </a:r>
            <a:br>
              <a:rPr lang="da-DK" sz="1000" b="1" dirty="0">
                <a:solidFill>
                  <a:srgbClr val="7F7F7F"/>
                </a:solidFill>
              </a:rPr>
            </a:br>
            <a:r>
              <a:rPr lang="da-DK" sz="1000" b="1" dirty="0">
                <a:solidFill>
                  <a:srgbClr val="7F7F7F"/>
                </a:solidFill>
              </a:rPr>
              <a:t>Højreklik</a:t>
            </a:r>
            <a:r>
              <a:rPr lang="da-DK" sz="1000" b="0" dirty="0">
                <a:solidFill>
                  <a:srgbClr val="7F7F7F"/>
                </a:solidFill>
              </a:rPr>
              <a:t> på </a:t>
            </a:r>
            <a:r>
              <a:rPr lang="da-DK" sz="1000" b="0" dirty="0" err="1">
                <a:solidFill>
                  <a:srgbClr val="7F7F7F"/>
                </a:solidFill>
              </a:rPr>
              <a:t>slidet</a:t>
            </a:r>
            <a:r>
              <a:rPr lang="da-DK" sz="1000" b="0" dirty="0">
                <a:solidFill>
                  <a:srgbClr val="7F7F7F"/>
                </a:solidFill>
              </a:rPr>
              <a:t> — Vælg ”</a:t>
            </a:r>
            <a:r>
              <a:rPr lang="da-DK" sz="1000" b="1" dirty="0">
                <a:solidFill>
                  <a:srgbClr val="7F7F7F"/>
                </a:solidFill>
              </a:rPr>
              <a:t>Formater baggrund</a:t>
            </a:r>
            <a:r>
              <a:rPr lang="da-DK" sz="1000" b="0" dirty="0">
                <a:solidFill>
                  <a:srgbClr val="7F7F7F"/>
                </a:solidFill>
              </a:rPr>
              <a:t>” — Klik på ”</a:t>
            </a:r>
            <a:r>
              <a:rPr lang="da-DK" sz="1000" b="1" dirty="0">
                <a:solidFill>
                  <a:srgbClr val="7F7F7F"/>
                </a:solidFill>
              </a:rPr>
              <a:t>Indsæt</a:t>
            </a:r>
            <a:r>
              <a:rPr lang="da-DK" sz="1000" b="0" dirty="0">
                <a:solidFill>
                  <a:srgbClr val="7F7F7F"/>
                </a:solidFill>
              </a:rPr>
              <a:t>”</a:t>
            </a:r>
            <a:br>
              <a:rPr lang="da-DK" sz="1000" b="0" dirty="0">
                <a:solidFill>
                  <a:srgbClr val="7F7F7F"/>
                </a:solidFill>
              </a:rPr>
            </a:br>
            <a:br>
              <a:rPr lang="da-DK" sz="1000" b="0" dirty="0">
                <a:solidFill>
                  <a:srgbClr val="7F7F7F"/>
                </a:solidFill>
              </a:rPr>
            </a:br>
            <a:r>
              <a:rPr lang="da-DK" sz="1000" b="0" dirty="0">
                <a:solidFill>
                  <a:srgbClr val="7F7F7F"/>
                </a:solidFill>
              </a:rPr>
              <a:t>Bredformat billeder anbefales.</a:t>
            </a:r>
            <a:endParaRPr lang="en-DK" sz="1000" b="1" dirty="0">
              <a:solidFill>
                <a:srgbClr val="7F7F7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E5800-FA7F-12C4-90A1-2FC9E1E6CC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7DD1A5-91CD-64B1-703D-C29E5B770283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E03579-6333-C199-0925-B77515B1FD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6707" y="5673934"/>
            <a:ext cx="1058585" cy="9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2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5BB3BD-947C-CA80-7E0F-CD212462D534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974806F-B3DE-366B-78B6-33380E4BF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214" y="332662"/>
            <a:ext cx="5761037" cy="5616614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DK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0D2BC31-2F19-C20B-1B57-ECA3829031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384" y="548679"/>
            <a:ext cx="4968552" cy="5256586"/>
          </a:xfrm>
          <a:prstGeom prst="rect">
            <a:avLst/>
          </a:prstGeom>
        </p:spPr>
        <p:txBody>
          <a:bodyPr anchor="ctr" anchorCtr="0"/>
          <a:lstStyle>
            <a:lvl1pPr algn="ctr">
              <a:spcBef>
                <a:spcPts val="0"/>
              </a:spcBef>
              <a:defRPr sz="3600" b="1" i="0" cap="all" baseline="0">
                <a:latin typeface="DBU Wide" pitchFamily="2" charset="0"/>
              </a:defRPr>
            </a:lvl1pPr>
            <a:lvl2pPr algn="ctr">
              <a:spcBef>
                <a:spcPts val="0"/>
              </a:spcBef>
              <a:defRPr sz="3600" b="0" i="0" cap="none" baseline="0">
                <a:latin typeface="DBU Wide" pitchFamily="2" charset="0"/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lvl="0"/>
            <a:r>
              <a:rPr lang="en-GB" dirty="0"/>
              <a:t>DBU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  <a:p>
            <a:pPr lvl="2"/>
            <a:endParaRPr lang="en-GB" dirty="0">
              <a:effectLst/>
            </a:endParaRPr>
          </a:p>
          <a:p>
            <a:pPr lvl="2"/>
            <a:r>
              <a:rPr lang="en-GB" dirty="0">
                <a:effectLst/>
              </a:rPr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1AA30-4BD1-99EA-9E15-5F3364538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16C385-1479-AB55-38C8-3D2B58BB76C7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42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5BB3BD-947C-CA80-7E0F-CD212462D534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974806F-B3DE-366B-78B6-33380E4BF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200" y="332660"/>
            <a:ext cx="5761037" cy="5616617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DK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0E34C23-4580-FE74-262A-EE96CC8EF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2064" y="548679"/>
            <a:ext cx="4968552" cy="5256586"/>
          </a:xfrm>
          <a:prstGeom prst="rect">
            <a:avLst/>
          </a:prstGeom>
        </p:spPr>
        <p:txBody>
          <a:bodyPr anchor="ctr" anchorCtr="0"/>
          <a:lstStyle>
            <a:lvl1pPr algn="ctr">
              <a:spcBef>
                <a:spcPts val="0"/>
              </a:spcBef>
              <a:defRPr sz="3600" b="1" i="0" cap="all" baseline="0">
                <a:latin typeface="DBU Wide" pitchFamily="2" charset="0"/>
              </a:defRPr>
            </a:lvl1pPr>
            <a:lvl2pPr algn="ctr">
              <a:spcBef>
                <a:spcPts val="0"/>
              </a:spcBef>
              <a:defRPr sz="3600" b="0" i="0" cap="none" baseline="0">
                <a:latin typeface="DBU Wide" pitchFamily="2" charset="0"/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lvl="0"/>
            <a:r>
              <a:rPr lang="en-GB" dirty="0"/>
              <a:t>DBU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  <a:p>
            <a:pPr lvl="2"/>
            <a:endParaRPr lang="en-GB" dirty="0">
              <a:effectLst/>
            </a:endParaRPr>
          </a:p>
          <a:p>
            <a:pPr lvl="2"/>
            <a:r>
              <a:rPr lang="en-GB" dirty="0">
                <a:effectLst/>
              </a:rPr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AAF93-07BB-3AB0-E072-DE0B415C4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EE85A-2EA3-BFA4-5E50-BC5DE8BD8285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26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CE2329-2581-60F1-6979-EA5FAD48CE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750" y="923050"/>
            <a:ext cx="9360000" cy="48375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000" cap="all" baseline="0">
                <a:latin typeface="DBU Wide" pitchFamily="2" charset="0"/>
              </a:defRPr>
            </a:lvl1pPr>
            <a:lvl2pPr marL="0" indent="0">
              <a:lnSpc>
                <a:spcPct val="100000"/>
              </a:lnSpc>
              <a:buNone/>
              <a:defRPr sz="1800" cap="all" baseline="0">
                <a:latin typeface="DBU Wide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DBU Wide" pitchFamily="2" charset="0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latin typeface="DBU Wide" pitchFamily="2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DK" dirty="0"/>
              <a:t>Agenda</a:t>
            </a:r>
          </a:p>
          <a:p>
            <a:pPr lvl="1"/>
            <a:r>
              <a:rPr lang="en-DK" dirty="0"/>
              <a:t>Agenda</a:t>
            </a:r>
          </a:p>
          <a:p>
            <a:pPr lvl="2"/>
            <a:r>
              <a:rPr lang="en-DK" dirty="0"/>
              <a:t>Agenda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B2A649-0DEF-F1D9-2AB3-F958605AEAB9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69F4C-CFE7-13CB-1E81-12E02892BC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400" y="547200"/>
            <a:ext cx="3600000" cy="180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DK" dirty="0"/>
              <a:t>Agenda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875568-D0F6-1ABC-1C4E-2A12F7BE1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77B8F3-C0C2-CD47-1253-546E220C5C46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68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EC4375B-F39F-AA6D-1D63-94B64F8FEB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384" y="980732"/>
            <a:ext cx="9360000" cy="4752521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DBU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54C765D-6ECA-8C74-E1B3-45B8CABB20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547200"/>
            <a:ext cx="36004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/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1C604D4-9FF1-97A4-4367-EE489FDCFDAD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BFB56BB-A42A-1A5A-4EC4-E8A3DEC67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B8EE2B-48F1-B49D-8694-33338470E9BE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07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5BB3BD-947C-CA80-7E0F-CD212462D534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79867D7-F0AD-FB01-704C-A353E5F2FB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4" y="548682"/>
            <a:ext cx="5544616" cy="5256580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DBU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39459DA-BB42-9ADB-04E0-2F8DF1A3BD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6040" y="549411"/>
            <a:ext cx="5399028" cy="5256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latin typeface="DBU" pitchFamily="2" charset="0"/>
              </a:defRPr>
            </a:lvl1pPr>
            <a:lvl2pPr marL="180000">
              <a:lnSpc>
                <a:spcPts val="1600"/>
              </a:lnSpc>
              <a:defRPr sz="1200" b="0" i="0">
                <a:latin typeface="DBU" pitchFamily="2" charset="0"/>
              </a:defRPr>
            </a:lvl2pPr>
            <a:lvl3pPr marL="36000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latin typeface="DBU" pitchFamily="2" charset="0"/>
              </a:defRPr>
            </a:lvl3pPr>
            <a:lvl4pPr marL="540000" indent="0">
              <a:lnSpc>
                <a:spcPts val="1600"/>
              </a:lnSpc>
              <a:buFont typeface="+mj-lt"/>
              <a:buNone/>
              <a:defRPr sz="1200" b="0" i="0"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3973B-7512-7B69-948E-61088E18C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0A717-4E8D-F4A6-7F0C-0DADFCE21069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99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92583BE-D0BB-582E-C3E6-42DE72F46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3339C0-250F-C9B8-902A-2BDB8A74AC1E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420945-27C3-5D14-E286-B05AA8EAEB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317" y="977370"/>
            <a:ext cx="8423002" cy="1083478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A7B6FFC-FBB2-F8FE-A018-36EFCAB5B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318" y="2420893"/>
            <a:ext cx="6262762" cy="3528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1pPr>
            <a:lvl2pPr marL="180000">
              <a:lnSpc>
                <a:spcPts val="1600"/>
              </a:lnSpc>
              <a:defRPr sz="1200" b="0" i="0">
                <a:solidFill>
                  <a:schemeClr val="tx1"/>
                </a:solidFill>
                <a:latin typeface="DBU" pitchFamily="2" charset="0"/>
              </a:defRPr>
            </a:lvl2pPr>
            <a:lvl3pPr marL="36000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3pPr>
            <a:lvl4pPr marL="540000" indent="0">
              <a:lnSpc>
                <a:spcPts val="1600"/>
              </a:lnSpc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BE6901D-25C1-1F3A-426F-273456B623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317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167885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EBCD24-1210-0671-ADBC-A92D7882AD88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D860414-A20E-E408-7242-ED15B8B0BD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332656"/>
            <a:ext cx="5400997" cy="5616624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15F5C-5243-A578-653E-02310C2EA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609C7-6F0E-C8F6-5410-631F3BFA0020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D873A79-01D1-AA7C-4621-C363DC525E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3722" y="977369"/>
            <a:ext cx="4826108" cy="1745307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BF8844D-53E5-DDDE-0F03-4B3E1D7B04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3722" y="3082715"/>
            <a:ext cx="3242718" cy="2866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1pPr>
            <a:lvl2pPr marL="180000">
              <a:lnSpc>
                <a:spcPts val="1600"/>
              </a:lnSpc>
              <a:defRPr sz="1200" b="0" i="0">
                <a:solidFill>
                  <a:schemeClr val="tx1"/>
                </a:solidFill>
                <a:latin typeface="DBU" pitchFamily="2" charset="0"/>
              </a:defRPr>
            </a:lvl2pPr>
            <a:lvl3pPr marL="36000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3pPr>
            <a:lvl4pPr marL="540000" indent="0">
              <a:lnSpc>
                <a:spcPts val="1600"/>
              </a:lnSpc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8B9C527-352D-30A5-88D2-E3CF05EF72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3722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301735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5BB3BD-947C-CA80-7E0F-CD212462D534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974806F-B3DE-366B-78B6-33380E4BF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200" y="332660"/>
            <a:ext cx="5761037" cy="56166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5B9778B-8D2C-13C1-21B5-3000AC7E09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2064" y="548679"/>
            <a:ext cx="4968552" cy="5256586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cap="all" baseline="0">
                <a:latin typeface="DBU Wide" pitchFamily="2" charset="0"/>
              </a:defRPr>
            </a:lvl1pPr>
            <a:lvl2pPr algn="ctr">
              <a:spcBef>
                <a:spcPts val="0"/>
              </a:spcBef>
              <a:defRPr sz="3600" b="0" i="0" cap="none" baseline="0">
                <a:latin typeface="DBU Wide" pitchFamily="2" charset="0"/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lvl="0"/>
            <a:r>
              <a:rPr lang="en-GB" dirty="0"/>
              <a:t>DBU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  <a:p>
            <a:pPr lvl="2"/>
            <a:endParaRPr lang="en-GB" dirty="0">
              <a:effectLst/>
            </a:endParaRPr>
          </a:p>
          <a:p>
            <a:pPr lvl="2"/>
            <a:r>
              <a:rPr lang="en-GB" dirty="0">
                <a:effectLst/>
              </a:rPr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77B17-601C-324F-271C-2AF8CA75E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2DE2B-2622-816D-2C5A-96EF8641B7EA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70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6041" y="332656"/>
            <a:ext cx="5400210" cy="5616618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C9C7B-2B8E-458A-F05B-5F8622703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E2CE52-C3C7-D1AC-04BA-33CDE5AC13AD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C259E8F-FCD0-A875-9B44-6B62E03A8F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317" y="977369"/>
            <a:ext cx="4826108" cy="1745307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BEAFE12-CD4C-265A-9CAC-933B7E2716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317" y="3082715"/>
            <a:ext cx="3242718" cy="2866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1pPr>
            <a:lvl2pPr marL="180000">
              <a:lnSpc>
                <a:spcPts val="1600"/>
              </a:lnSpc>
              <a:defRPr sz="1200" b="0" i="0">
                <a:solidFill>
                  <a:schemeClr val="tx1"/>
                </a:solidFill>
                <a:latin typeface="DBU" pitchFamily="2" charset="0"/>
              </a:defRPr>
            </a:lvl2pPr>
            <a:lvl3pPr marL="36000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3pPr>
            <a:lvl4pPr marL="540000" indent="0">
              <a:lnSpc>
                <a:spcPts val="1600"/>
              </a:lnSpc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30C22E5-EF18-A867-A25E-08382CD75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317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211841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6041" y="332656"/>
            <a:ext cx="5400210" cy="2664293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DK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960A5F0-364E-97AD-A440-061E2EE9F3C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56041" y="3356994"/>
            <a:ext cx="2534733" cy="2594752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DK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0307211-C9A4-5181-55DD-4A22906FD8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36361" y="3356994"/>
            <a:ext cx="2518708" cy="2594752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05E0F-5E26-A3AC-A81A-DA455FD20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1C2F2D-6D3C-6C80-8EC2-29774629FD00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B8A3ACA-12DE-4B22-4A07-82E7BB7A8D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317" y="977369"/>
            <a:ext cx="4826108" cy="1745307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624F8A9-F558-6101-1D5A-1187A32FDC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317" y="3082715"/>
            <a:ext cx="3242718" cy="2866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1pPr>
            <a:lvl2pPr marL="180000">
              <a:lnSpc>
                <a:spcPts val="1600"/>
              </a:lnSpc>
              <a:defRPr sz="1200" b="0" i="0">
                <a:solidFill>
                  <a:schemeClr val="tx1"/>
                </a:solidFill>
                <a:latin typeface="DBU" pitchFamily="2" charset="0"/>
              </a:defRPr>
            </a:lvl2pPr>
            <a:lvl3pPr marL="36000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3pPr>
            <a:lvl4pPr marL="540000" indent="0">
              <a:lnSpc>
                <a:spcPts val="1600"/>
              </a:lnSpc>
              <a:buFont typeface="+mj-lt"/>
              <a:buNone/>
              <a:defRPr sz="1200" b="0" i="0">
                <a:solidFill>
                  <a:schemeClr val="tx1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926A2D0-227D-FA33-4BF1-5D90CD16A9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3317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1033783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40" y="332656"/>
            <a:ext cx="8259140" cy="5616622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DK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C6D2E52-E955-CD1F-1F48-A623916B6A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652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b="0" i="0"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b="0" i="0"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9581821-205C-3D36-8A37-F62F43DD7A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996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3FBC16B-1344-8226-A383-5D70A3D15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996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18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9AC860-DF59-DE32-8398-5F6CE579C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A688B3-3C23-7428-842A-4D2D7E23CD54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89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5721" y="332656"/>
            <a:ext cx="8276518" cy="5616622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DK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F3E7017-D81E-30BE-87B0-B1C7245C35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18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  <a:p>
            <a:pPr lvl="1"/>
            <a:endParaRPr lang="en-GB" dirty="0">
              <a:effectLst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9C682D6-C22D-C4B0-9DF9-37C225A7C1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94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b="0" i="0"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b="0" i="0"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62064AE-5BCF-9089-8835-4E2B4D7CE8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38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28DA10-6F95-B498-AA31-E983D9294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56E4AA-E10E-AE47-155E-B8ADF84206C9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95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5721" y="332656"/>
            <a:ext cx="3960440" cy="5616622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DK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50E1B72-2ECA-6393-A7F5-64D609774B8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98339" y="332656"/>
            <a:ext cx="3960440" cy="5616622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DK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B78E54-3C97-FE7E-DEE7-B6B4A01365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94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b="0" i="0"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b="0" i="0"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F0D9D3F-545D-1359-13AF-FEFD9DB65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38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87FC9E-BB43-8624-796D-964EB16089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18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  <a:p>
            <a:pPr lvl="1"/>
            <a:endParaRPr lang="en-GB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E0FFF-1AB3-962D-DB0F-545CE75ED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4363A0-D8F0-E374-7C51-220F95305C27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40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5721" y="332656"/>
            <a:ext cx="3960440" cy="5616622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DK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50E1B72-2ECA-6393-A7F5-64D609774B8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98339" y="332656"/>
            <a:ext cx="3960440" cy="2601878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DK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6F04013-23DC-6FA0-229B-D5BD179C7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98339" y="3294576"/>
            <a:ext cx="3960440" cy="2664298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DK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27E53C4-D97C-9A30-A71F-1D1D8619C3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94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b="0" i="0"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b="0" i="0"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888D867-5896-6F9E-8B78-6FCE7FE068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8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5C22E3B-5186-54D7-33B0-67960CB2A2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18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4817C-F9EA-FC06-017E-41E7C026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521D5C-C80D-3F06-3030-310AAAFA4CA2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23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3382344-0869-BB70-0499-0DB2104CB1D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575721" y="333375"/>
            <a:ext cx="8279730" cy="5618163"/>
          </a:xfrm>
          <a:solidFill>
            <a:schemeClr val="accent5"/>
          </a:solidFill>
        </p:spPr>
        <p:txBody>
          <a:bodyPr/>
          <a:lstStyle/>
          <a:p>
            <a:endParaRPr lang="en-DK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7F2077F-BD14-18D0-B10A-4767EEAF4C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94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b="0" i="0"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b="0" i="0"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DB353C-E8CA-2386-9B17-6AAF4F66B0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38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A8D3DF-3BEE-35B4-0A1E-D0A6AF5E12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18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8BCA85-E46E-8D87-0ED8-F638D724C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842297-BCC6-992E-40D7-6863F4F58542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69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3382344-0869-BB70-0499-0DB2104CB1D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35360" y="333264"/>
            <a:ext cx="8280920" cy="5618163"/>
          </a:xfrm>
          <a:solidFill>
            <a:schemeClr val="accent5"/>
          </a:solidFill>
        </p:spPr>
        <p:txBody>
          <a:bodyPr/>
          <a:lstStyle/>
          <a:p>
            <a:endParaRPr lang="en-DK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2F22CC4-3427-B091-0454-0DEB6C8D7C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996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18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A2AD75A-E1E3-B03B-CE59-B9F3DFF2E6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652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b="0" i="0"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b="0" i="0"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D83EA4-355B-9B4D-2125-5FBF56C25C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996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FE1368-1347-94CA-86F7-03DB7AEB2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20986-9D7F-CF59-0704-B066B158F4AF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27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583388BE-3BBB-588E-8273-AF80C162CC11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575721" y="333375"/>
            <a:ext cx="8279730" cy="5618163"/>
          </a:xfrm>
          <a:solidFill>
            <a:schemeClr val="accent5"/>
          </a:solidFill>
        </p:spPr>
        <p:txBody>
          <a:bodyPr/>
          <a:lstStyle>
            <a:lvl1pPr>
              <a:defRPr b="0" i="0">
                <a:latin typeface="DBU" pitchFamily="2" charset="0"/>
              </a:defRPr>
            </a:lvl1pPr>
          </a:lstStyle>
          <a:p>
            <a:endParaRPr lang="en-DK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0FE8F7F-AAC0-CE4B-2A3A-01E4E733A1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943" y="2348880"/>
            <a:ext cx="2660651" cy="360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sz="900" b="0" i="0">
                <a:latin typeface="DBU" pitchFamily="2" charset="0"/>
              </a:defRPr>
            </a:lvl1pPr>
            <a:lvl2pPr marL="180000">
              <a:lnSpc>
                <a:spcPts val="1200"/>
              </a:lnSpc>
              <a:defRPr sz="900" b="0" i="0">
                <a:latin typeface="DBU" pitchFamily="2" charset="0"/>
              </a:defRPr>
            </a:lvl2pPr>
            <a:lvl3pPr marL="360000" indent="0">
              <a:lnSpc>
                <a:spcPts val="1200"/>
              </a:lnSpc>
              <a:spcBef>
                <a:spcPts val="0"/>
              </a:spcBef>
              <a:buFont typeface="+mj-lt"/>
              <a:buNone/>
              <a:defRPr b="0" i="0">
                <a:latin typeface="DBU" pitchFamily="2" charset="0"/>
              </a:defRPr>
            </a:lvl3pPr>
            <a:lvl4pPr marL="540000" indent="0">
              <a:lnSpc>
                <a:spcPts val="1200"/>
              </a:lnSpc>
              <a:buFont typeface="+mj-lt"/>
              <a:buNone/>
              <a:defRPr b="0" i="0"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C67321A-45EC-E740-7512-A402B22545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384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2491F8D-811C-A767-F4D2-83D9D5BCCD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5" y="1001237"/>
            <a:ext cx="2660651" cy="989747"/>
          </a:xfrm>
          <a:prstGeom prst="rect">
            <a:avLst/>
          </a:prstGeom>
        </p:spPr>
        <p:txBody>
          <a:bodyPr anchor="t" anchorCtr="0"/>
          <a:lstStyle>
            <a:lvl1pPr algn="l">
              <a:spcBef>
                <a:spcPts val="0"/>
              </a:spcBef>
              <a:defRPr sz="18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18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9018F-E3A7-2C26-63CB-FC6D4862C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64CFA4-CFCF-03B5-6E81-92D40E6BC0C2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09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685CD17-23D0-6C07-4315-96932D8A3E97}"/>
              </a:ext>
            </a:extLst>
          </p:cNvPr>
          <p:cNvSpPr/>
          <p:nvPr userDrawn="1"/>
        </p:nvSpPr>
        <p:spPr>
          <a:xfrm>
            <a:off x="0" y="0"/>
            <a:ext cx="3045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DK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C4CF32-FA4B-265F-5608-89D7D6733DDE}"/>
              </a:ext>
            </a:extLst>
          </p:cNvPr>
          <p:cNvSpPr/>
          <p:nvPr userDrawn="1"/>
        </p:nvSpPr>
        <p:spPr>
          <a:xfrm>
            <a:off x="3045600" y="0"/>
            <a:ext cx="30628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90450C-E534-591D-CD76-A6808343A57F}"/>
              </a:ext>
            </a:extLst>
          </p:cNvPr>
          <p:cNvSpPr/>
          <p:nvPr userDrawn="1"/>
        </p:nvSpPr>
        <p:spPr>
          <a:xfrm>
            <a:off x="6091200" y="-1431"/>
            <a:ext cx="3045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46B03B-B495-285A-99D0-EC9CC38D140E}"/>
              </a:ext>
            </a:extLst>
          </p:cNvPr>
          <p:cNvSpPr/>
          <p:nvPr userDrawn="1"/>
        </p:nvSpPr>
        <p:spPr>
          <a:xfrm>
            <a:off x="9136799" y="-1431"/>
            <a:ext cx="305927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3463B74-3315-9E5E-C489-7C136049725E}"/>
              </a:ext>
            </a:extLst>
          </p:cNvPr>
          <p:cNvSpPr txBox="1">
            <a:spLocks/>
          </p:cNvSpPr>
          <p:nvPr userDrawn="1"/>
        </p:nvSpPr>
        <p:spPr>
          <a:xfrm>
            <a:off x="9696400" y="6413617"/>
            <a:ext cx="1435444" cy="30785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DK"/>
            </a:defPPr>
            <a:lvl1pPr marL="0" algn="l" defTabSz="914400" rtl="0" eaLnBrk="1" latinLnBrk="0" hangingPunct="1">
              <a:defRPr sz="600" kern="1200" baseline="0">
                <a:solidFill>
                  <a:schemeClr val="tx1"/>
                </a:solidFill>
                <a:latin typeface="DBU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K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2FEB808-EED8-98CE-F6E6-6B74CE3733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4000"/>
            <a:ext cx="3045600" cy="5517229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1" i="0" cap="all" baseline="0">
                <a:latin typeface="DBU Wide" pitchFamily="2" charset="0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8E4991C-6C6B-43A8-DD4F-5364BD2EE8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1009" y="504056"/>
            <a:ext cx="3033158" cy="5517229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1" i="0" cap="all" baseline="0">
                <a:latin typeface="DBU Wide" pitchFamily="2" charset="0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00E1097-502B-990B-C11A-0B640B3298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0435" y="504056"/>
            <a:ext cx="3033158" cy="5517229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1" i="0" cap="all" baseline="0">
                <a:latin typeface="DBU Wide" pitchFamily="2" charset="0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E3E7DF-4643-256D-C2BA-B965915EA1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57472" y="504056"/>
            <a:ext cx="3033158" cy="5517229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1" i="0" cap="all" baseline="0">
                <a:latin typeface="DBU Wide" pitchFamily="2" charset="0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AA01E0-1EB3-AC6C-9776-B5B274C643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00" y="594000"/>
            <a:ext cx="2376000" cy="180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DK" dirty="0"/>
              <a:t>01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F43D81D-CBB3-E0C6-B3C9-96EA1C92B7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7958" y="594000"/>
            <a:ext cx="2376000" cy="180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DK" dirty="0"/>
              <a:t>01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BCC20B3-2BCE-1C97-7695-16D569F156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2400" y="594000"/>
            <a:ext cx="2376000" cy="180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DK" dirty="0"/>
              <a:t>01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79723DA-2748-A6B4-D0A6-7D68017176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0718" y="594000"/>
            <a:ext cx="2376000" cy="180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DK" dirty="0"/>
              <a:t>01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D24AD4-D1CF-E41E-C1F2-2EE09027324C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86EE7A2-6803-410C-1C77-455FBD8A9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CFF03D-1C6D-80B8-9E0E-1A5CD3B4E14E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B762A22-472A-281D-5042-87031435D5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" r="25"/>
          <a:stretch/>
        </p:blipFill>
        <p:spPr>
          <a:xfrm>
            <a:off x="309888" y="6413388"/>
            <a:ext cx="1692359" cy="3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3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B2A649-0DEF-F1D9-2AB3-F958605AEAB9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38BB023-D1F0-F3BD-A417-98F9EBA1C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751" y="923050"/>
            <a:ext cx="8641357" cy="48375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  <a:latin typeface="DBU Wide" pitchFamily="2" charset="0"/>
              </a:defRPr>
            </a:lvl1pPr>
            <a:lvl2pPr marL="0" indent="0">
              <a:lnSpc>
                <a:spcPct val="100000"/>
              </a:lnSpc>
              <a:buNone/>
              <a:defRPr sz="1800" cap="all" baseline="0">
                <a:solidFill>
                  <a:schemeClr val="tx1"/>
                </a:solidFill>
                <a:latin typeface="DBU Wide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solidFill>
                  <a:schemeClr val="tx1"/>
                </a:solidFill>
                <a:latin typeface="DBU Wide" pitchFamily="2" charset="0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latin typeface="DBU Wide" pitchFamily="2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DK" dirty="0"/>
              <a:t>Agenda</a:t>
            </a:r>
          </a:p>
          <a:p>
            <a:pPr lvl="1"/>
            <a:r>
              <a:rPr lang="en-DK" dirty="0"/>
              <a:t>Agenda</a:t>
            </a:r>
          </a:p>
          <a:p>
            <a:pPr lvl="2"/>
            <a:r>
              <a:rPr lang="en-DK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2E743-DBC1-73F0-48A3-805D3EA19B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400" y="547200"/>
            <a:ext cx="3600000" cy="180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DK" dirty="0"/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7947FD-0827-FD25-2E33-20C6FCE46C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C68015-B162-5268-9F81-A74C37650BC2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35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685CD17-23D0-6C07-4315-96932D8A3E97}"/>
              </a:ext>
            </a:extLst>
          </p:cNvPr>
          <p:cNvSpPr/>
          <p:nvPr userDrawn="1"/>
        </p:nvSpPr>
        <p:spPr>
          <a:xfrm>
            <a:off x="-5188" y="3088"/>
            <a:ext cx="4064399" cy="6854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C4CF32-FA4B-265F-5608-89D7D6733DDE}"/>
              </a:ext>
            </a:extLst>
          </p:cNvPr>
          <p:cNvSpPr/>
          <p:nvPr userDrawn="1"/>
        </p:nvSpPr>
        <p:spPr>
          <a:xfrm>
            <a:off x="4062426" y="3088"/>
            <a:ext cx="4064399" cy="6854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90450C-E534-591D-CD76-A6808343A57F}"/>
              </a:ext>
            </a:extLst>
          </p:cNvPr>
          <p:cNvSpPr/>
          <p:nvPr userDrawn="1"/>
        </p:nvSpPr>
        <p:spPr>
          <a:xfrm>
            <a:off x="8134399" y="-1431"/>
            <a:ext cx="4064399" cy="6854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19BF64-08BB-5E6C-7110-E5D7290D0C78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3463B74-3315-9E5E-C489-7C136049725E}"/>
              </a:ext>
            </a:extLst>
          </p:cNvPr>
          <p:cNvSpPr txBox="1">
            <a:spLocks/>
          </p:cNvSpPr>
          <p:nvPr userDrawn="1"/>
        </p:nvSpPr>
        <p:spPr>
          <a:xfrm>
            <a:off x="9696400" y="6413617"/>
            <a:ext cx="1435444" cy="30785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DK"/>
            </a:defPPr>
            <a:lvl1pPr marL="0" algn="l" defTabSz="914400" rtl="0" eaLnBrk="1" latinLnBrk="0" hangingPunct="1">
              <a:defRPr sz="600" kern="1200" baseline="0">
                <a:solidFill>
                  <a:schemeClr val="tx1"/>
                </a:solidFill>
                <a:latin typeface="DBU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K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3DC878-9A0A-0399-A9C5-9CD8361793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4056"/>
            <a:ext cx="4037134" cy="5445222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1" i="0" cap="all" baseline="0">
                <a:latin typeface="DBU Wide" pitchFamily="2" charset="0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037CA3-92CB-B791-10C2-E890EC09FF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2426" y="504056"/>
            <a:ext cx="4080448" cy="5445222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1" i="0" cap="all" baseline="0">
                <a:latin typeface="DBU Wide" pitchFamily="2" charset="0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00C66B9-3FA1-4E45-253C-2755212A8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2269" y="504056"/>
            <a:ext cx="4037134" cy="5445222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1" i="0" cap="all" baseline="0">
                <a:latin typeface="DBU Wide" pitchFamily="2" charset="0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5775C09-4469-5235-4801-8B5511287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00" y="594000"/>
            <a:ext cx="2376000" cy="180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DK" dirty="0"/>
              <a:t>01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816B90-7A64-7EAD-B7D9-E0CBB53648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5600" y="594000"/>
            <a:ext cx="2376000" cy="180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DK" dirty="0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C7C67A-EEF1-41A9-B623-09D412B7A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1600" y="594000"/>
            <a:ext cx="2376000" cy="180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DK" dirty="0"/>
              <a:t>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CCF37-B49D-82F3-35CC-6E2E456B2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393F14-19BF-B608-7AAB-B5C806495613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10059C0-C70D-9497-014D-08FD49EB89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" r="25"/>
          <a:stretch/>
        </p:blipFill>
        <p:spPr>
          <a:xfrm>
            <a:off x="309888" y="6413388"/>
            <a:ext cx="1692359" cy="3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12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685CD17-23D0-6C07-4315-96932D8A3E97}"/>
              </a:ext>
            </a:extLst>
          </p:cNvPr>
          <p:cNvSpPr/>
          <p:nvPr userDrawn="1"/>
        </p:nvSpPr>
        <p:spPr>
          <a:xfrm>
            <a:off x="0" y="3088"/>
            <a:ext cx="6085962" cy="6854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90450C-E534-591D-CD76-A6808343A57F}"/>
              </a:ext>
            </a:extLst>
          </p:cNvPr>
          <p:cNvSpPr/>
          <p:nvPr userDrawn="1"/>
        </p:nvSpPr>
        <p:spPr>
          <a:xfrm>
            <a:off x="6084390" y="3088"/>
            <a:ext cx="6106038" cy="6854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19BF64-08BB-5E6C-7110-E5D7290D0C78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3463B74-3315-9E5E-C489-7C136049725E}"/>
              </a:ext>
            </a:extLst>
          </p:cNvPr>
          <p:cNvSpPr txBox="1">
            <a:spLocks/>
          </p:cNvSpPr>
          <p:nvPr userDrawn="1"/>
        </p:nvSpPr>
        <p:spPr>
          <a:xfrm>
            <a:off x="9696400" y="6413617"/>
            <a:ext cx="1435444" cy="30785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DK"/>
            </a:defPPr>
            <a:lvl1pPr marL="0" algn="l" defTabSz="914400" rtl="0" eaLnBrk="1" latinLnBrk="0" hangingPunct="1">
              <a:defRPr sz="600" kern="1200" baseline="0">
                <a:solidFill>
                  <a:schemeClr val="tx1"/>
                </a:solidFill>
                <a:latin typeface="DBU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K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07F3F73-E554-31D5-3B89-61E1136C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977" y="504056"/>
            <a:ext cx="5695891" cy="5445224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0" i="0" cap="all" baseline="0">
                <a:latin typeface="+mj-lt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CBBAE91-4E79-A4D9-B020-F69F930491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4764" y="504056"/>
            <a:ext cx="5695891" cy="5445224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1" i="0" cap="all" baseline="0">
                <a:latin typeface="DBU Wide" pitchFamily="2" charset="0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8B2865-BA23-6521-0AFB-AB35F2CD4F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00" y="594000"/>
            <a:ext cx="2376000" cy="180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DK" dirty="0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2D53DB4-BF16-B3BA-764E-812FA8B319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8400" y="594000"/>
            <a:ext cx="2376000" cy="180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DK" dirty="0"/>
              <a:t>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07FCC-01DC-9F08-E1F9-6FBB98DA68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FE15DB-4F78-0204-B3D4-F29B77F5DE6A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D8E07614-3B35-3BFC-A53C-DED4A75E7F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" r="25"/>
          <a:stretch/>
        </p:blipFill>
        <p:spPr>
          <a:xfrm>
            <a:off x="309888" y="6413388"/>
            <a:ext cx="1692359" cy="3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0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3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685CD17-23D0-6C07-4315-96932D8A3E97}"/>
              </a:ext>
            </a:extLst>
          </p:cNvPr>
          <p:cNvSpPr/>
          <p:nvPr userDrawn="1"/>
        </p:nvSpPr>
        <p:spPr>
          <a:xfrm>
            <a:off x="0" y="3088"/>
            <a:ext cx="4064399" cy="6854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C4CF32-FA4B-265F-5608-89D7D6733DDE}"/>
              </a:ext>
            </a:extLst>
          </p:cNvPr>
          <p:cNvSpPr/>
          <p:nvPr userDrawn="1"/>
        </p:nvSpPr>
        <p:spPr>
          <a:xfrm>
            <a:off x="4062589" y="3088"/>
            <a:ext cx="4064399" cy="6854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90450C-E534-591D-CD76-A6808343A57F}"/>
              </a:ext>
            </a:extLst>
          </p:cNvPr>
          <p:cNvSpPr/>
          <p:nvPr userDrawn="1"/>
        </p:nvSpPr>
        <p:spPr>
          <a:xfrm>
            <a:off x="8134399" y="3088"/>
            <a:ext cx="4064399" cy="6854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19BF64-08BB-5E6C-7110-E5D7290D0C78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3463B74-3315-9E5E-C489-7C136049725E}"/>
              </a:ext>
            </a:extLst>
          </p:cNvPr>
          <p:cNvSpPr txBox="1">
            <a:spLocks/>
          </p:cNvSpPr>
          <p:nvPr userDrawn="1"/>
        </p:nvSpPr>
        <p:spPr>
          <a:xfrm>
            <a:off x="9696400" y="6413617"/>
            <a:ext cx="1435444" cy="30785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DK"/>
            </a:defPPr>
            <a:lvl1pPr marL="0" algn="l" defTabSz="914400" rtl="0" eaLnBrk="1" latinLnBrk="0" hangingPunct="1">
              <a:defRPr sz="600" kern="1200" baseline="0">
                <a:solidFill>
                  <a:schemeClr val="tx1"/>
                </a:solidFill>
                <a:latin typeface="DBU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55D832-1E64-B663-7700-38117EF9D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4056"/>
            <a:ext cx="4037134" cy="5445224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1" i="0" cap="all" baseline="0">
                <a:latin typeface="DBU Wide" pitchFamily="2" charset="0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6C48EFC-DDC7-35DC-47A1-44BFAC7342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2426" y="504056"/>
            <a:ext cx="4080448" cy="5445224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1" i="0" cap="all" baseline="0">
                <a:latin typeface="DBU Wide" pitchFamily="2" charset="0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21AF2F8-E025-A952-58F0-827C5393D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2269" y="504056"/>
            <a:ext cx="4037134" cy="5445224"/>
          </a:xfrm>
          <a:prstGeom prst="rect">
            <a:avLst/>
          </a:prstGeom>
          <a:noFill/>
        </p:spPr>
        <p:txBody>
          <a:bodyPr lIns="324000" tIns="540000" rIns="324000" bIns="32400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 b="1" i="0" cap="all" baseline="0">
                <a:latin typeface="DBU Wide" pitchFamily="2" charset="0"/>
              </a:defRPr>
            </a:lvl1pPr>
            <a:lvl2pPr marL="0" indent="0">
              <a:lnSpc>
                <a:spcPts val="1920"/>
              </a:lnSpc>
              <a:buNone/>
              <a:defRPr sz="1600" b="0" i="0">
                <a:latin typeface="DBU Wide" pitchFamily="2" charset="0"/>
              </a:defRPr>
            </a:lvl2pPr>
            <a:lvl3pPr marL="0" indent="0">
              <a:buNone/>
              <a:defRPr sz="900"/>
            </a:lvl3pPr>
          </a:lstStyle>
          <a:p>
            <a:pPr lvl="0"/>
            <a:r>
              <a:rPr lang="en-GB" dirty="0"/>
              <a:t>HEADER 1</a:t>
            </a:r>
          </a:p>
          <a:p>
            <a:pPr lvl="1"/>
            <a:r>
              <a:rPr lang="en-GB" dirty="0"/>
              <a:t>Header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69F403F-F156-428E-889F-17BFF0C0FC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404813"/>
            <a:ext cx="288000" cy="288000"/>
          </a:xfrm>
        </p:spPr>
        <p:txBody>
          <a:bodyPr/>
          <a:lstStyle>
            <a:lvl1pPr>
              <a:defRPr sz="100"/>
            </a:lvl1pPr>
          </a:lstStyle>
          <a:p>
            <a:r>
              <a:rPr lang="en-DK" dirty="0"/>
              <a:t> 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B8A6C25-8AD6-504B-1896-AD7D4807B2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88400" y="404813"/>
            <a:ext cx="288000" cy="288000"/>
          </a:xfrm>
        </p:spPr>
        <p:txBody>
          <a:bodyPr/>
          <a:lstStyle>
            <a:lvl1pPr>
              <a:defRPr sz="100"/>
            </a:lvl1pPr>
          </a:lstStyle>
          <a:p>
            <a:r>
              <a:rPr lang="en-DK" dirty="0"/>
              <a:t> 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2B2259C5-B318-314C-2ACB-1DDB9C28AEC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800" y="404813"/>
            <a:ext cx="288000" cy="288000"/>
          </a:xfrm>
        </p:spPr>
        <p:txBody>
          <a:bodyPr/>
          <a:lstStyle>
            <a:lvl1pPr>
              <a:defRPr sz="100"/>
            </a:lvl1pPr>
          </a:lstStyle>
          <a:p>
            <a:r>
              <a:rPr lang="en-DK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B829B4-02D8-7B95-3FB4-C36DB54932AE}"/>
              </a:ext>
            </a:extLst>
          </p:cNvPr>
          <p:cNvSpPr txBox="1"/>
          <p:nvPr userDrawn="1"/>
        </p:nvSpPr>
        <p:spPr>
          <a:xfrm>
            <a:off x="0" y="-1115766"/>
            <a:ext cx="4223792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DK" sz="1000" dirty="0">
                <a:solidFill>
                  <a:srgbClr val="7F7F7F"/>
                </a:solidFill>
              </a:rPr>
              <a:t>Brug kvadratiske ikoner </a:t>
            </a:r>
            <a:r>
              <a:rPr lang="en-GB" sz="1000" dirty="0" err="1">
                <a:solidFill>
                  <a:srgbClr val="7F7F7F"/>
                </a:solidFill>
              </a:rPr>
              <a:t>i</a:t>
            </a:r>
            <a:r>
              <a:rPr lang="en-GB" sz="1000" dirty="0">
                <a:solidFill>
                  <a:srgbClr val="7F7F7F"/>
                </a:solidFill>
              </a:rPr>
              <a:t> </a:t>
            </a:r>
            <a:r>
              <a:rPr lang="en-GB" sz="1000" dirty="0" err="1">
                <a:solidFill>
                  <a:srgbClr val="7F7F7F"/>
                </a:solidFill>
              </a:rPr>
              <a:t>placeholderne</a:t>
            </a:r>
            <a:r>
              <a:rPr lang="en-GB" sz="1000" dirty="0">
                <a:solidFill>
                  <a:srgbClr val="7F7F7F"/>
                </a:solidFill>
              </a:rPr>
              <a:t>.</a:t>
            </a:r>
            <a:endParaRPr lang="en-DK" sz="1000" dirty="0">
              <a:solidFill>
                <a:srgbClr val="7F7F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37ADAB-1CC3-BD83-5A17-B419175F8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EC9E91-5A45-AD09-8464-5EB290AA915C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BDACC2E-6C88-7921-0C45-DF5BECE6B1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" r="25"/>
          <a:stretch/>
        </p:blipFill>
        <p:spPr>
          <a:xfrm>
            <a:off x="309888" y="6413388"/>
            <a:ext cx="1692359" cy="3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73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31F923-C7F4-CD66-08A6-EA134E81EA23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66406D6-077E-1803-4BF6-FEEA16F311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5440" y="836716"/>
            <a:ext cx="10075622" cy="5472591"/>
          </a:xfrm>
          <a:prstGeom prst="rect">
            <a:avLst/>
          </a:prstGeom>
        </p:spPr>
        <p:txBody>
          <a:bodyPr anchor="ctr" anchorCtr="0"/>
          <a:lstStyle>
            <a:lvl1pPr algn="ctr">
              <a:spcBef>
                <a:spcPts val="0"/>
              </a:spcBef>
              <a:defRPr sz="3600" b="1" i="0" cap="all" baseline="0">
                <a:latin typeface="DBU Wide" pitchFamily="2" charset="0"/>
              </a:defRPr>
            </a:lvl1pPr>
            <a:lvl2pPr algn="ctr">
              <a:spcBef>
                <a:spcPts val="0"/>
              </a:spcBef>
              <a:defRPr sz="3600" b="0" i="0" cap="none" baseline="0">
                <a:latin typeface="DBU Wide" pitchFamily="2" charset="0"/>
              </a:defRPr>
            </a:lvl2pPr>
            <a:lvl3pPr algn="ctr">
              <a:spcBef>
                <a:spcPts val="0"/>
              </a:spcBef>
              <a:defRPr sz="900" b="0" i="0" cap="none" baseline="0">
                <a:latin typeface="DBU Wide" pitchFamily="2" charset="0"/>
              </a:defRPr>
            </a:lvl3pPr>
            <a:lvl4pPr marL="0">
              <a:defRPr sz="900" b="0" i="0">
                <a:latin typeface="DBU Wide" pitchFamily="2" charset="0"/>
              </a:defRPr>
            </a:lvl4pPr>
            <a:lvl5pPr>
              <a:defRPr i="0"/>
            </a:lvl5pPr>
          </a:lstStyle>
          <a:p>
            <a:pPr lvl="0"/>
            <a:r>
              <a:rPr lang="en-GB" dirty="0" err="1"/>
              <a:t>Måååål</a:t>
            </a:r>
            <a:endParaRPr lang="en-GB" dirty="0"/>
          </a:p>
          <a:p>
            <a:pPr lvl="1"/>
            <a:r>
              <a:rPr lang="en-GB" dirty="0" err="1">
                <a:effectLst/>
              </a:rPr>
              <a:t>Igenda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volum</a:t>
            </a:r>
            <a:r>
              <a:rPr lang="en-GB" dirty="0">
                <a:effectLst/>
              </a:rPr>
              <a:t> quo quos </a:t>
            </a:r>
            <a:r>
              <a:rPr lang="en-GB" dirty="0" err="1">
                <a:effectLst/>
              </a:rPr>
              <a:t>adist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sequiam</a:t>
            </a:r>
            <a:r>
              <a:rPr lang="en-GB" dirty="0">
                <a:effectLst/>
              </a:rPr>
              <a:t>, con </a:t>
            </a:r>
            <a:r>
              <a:rPr lang="en-GB" dirty="0" err="1">
                <a:effectLst/>
              </a:rPr>
              <a:t>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estius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estia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rempelest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im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magnis</a:t>
            </a:r>
            <a:r>
              <a:rPr lang="en-GB" dirty="0">
                <a:effectLst/>
              </a:rPr>
              <a:t> pre </a:t>
            </a:r>
            <a:r>
              <a:rPr lang="en-GB" dirty="0" err="1">
                <a:effectLst/>
              </a:rPr>
              <a:t>dolorem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porest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peria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susam</a:t>
            </a:r>
            <a:r>
              <a:rPr lang="en-GB" dirty="0">
                <a:effectLst/>
              </a:rPr>
              <a:t>.</a:t>
            </a:r>
          </a:p>
          <a:p>
            <a:pPr lvl="2"/>
            <a:endParaRPr lang="en-GB" dirty="0">
              <a:effectLst/>
            </a:endParaRPr>
          </a:p>
          <a:p>
            <a:pPr lvl="2"/>
            <a:r>
              <a:rPr lang="en-GB" dirty="0" err="1">
                <a:effectLst/>
              </a:rPr>
              <a:t>Citeret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navn</a:t>
            </a:r>
            <a:endParaRPr lang="en-GB" dirty="0">
              <a:effectLst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4FF9BA-C038-7A0F-9227-4CCD88E3E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260648"/>
            <a:ext cx="11521280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Quote / Goal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AA6017-083E-EB43-FA14-158D7EF49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2EBFE-511D-7BE2-C569-4CB71841325B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66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8460C7C-A8C7-19E5-BF8F-D2D429563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789" y="332656"/>
            <a:ext cx="11521280" cy="6192688"/>
          </a:xfrm>
          <a:prstGeom prst="rect">
            <a:avLst/>
          </a:prstGeom>
        </p:spPr>
        <p:txBody>
          <a:bodyPr anchor="ctr" anchorCtr="0"/>
          <a:lstStyle>
            <a:lvl1pPr algn="ctr">
              <a:spcBef>
                <a:spcPts val="0"/>
              </a:spcBef>
              <a:defRPr sz="10200" b="1" i="0" cap="all" baseline="0">
                <a:latin typeface="DBU Wide" pitchFamily="2" charset="0"/>
              </a:defRPr>
            </a:lvl1pPr>
            <a:lvl2pPr algn="ctr">
              <a:spcBef>
                <a:spcPts val="0"/>
              </a:spcBef>
              <a:defRPr sz="900" b="0" i="0" cap="none" baseline="0">
                <a:latin typeface="DBU Wide" pitchFamily="2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/>
            </a:lvl3pPr>
          </a:lstStyle>
          <a:p>
            <a:pPr lvl="0"/>
            <a:r>
              <a:rPr lang="en-GB" dirty="0"/>
              <a:t>Pause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BC8C3-7686-E088-4ABF-14A2E8FB19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2824C9-98C7-2E58-672E-C3F751475906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74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19BF64-08BB-5E6C-7110-E5D7290D0C78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9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F50A8B-DD18-46E8-F954-83895F71FA29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9B29C9C-AE0C-0AA7-5F0D-1992FC4DC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384" y="980732"/>
            <a:ext cx="9361040" cy="475252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DBU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8608124-7758-4E70-C73C-7A9A4B643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1384" y="552040"/>
            <a:ext cx="36004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/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94FE0-F82A-9539-016B-07892D3AE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A76F17-A299-9CB6-4091-C2C595E6E0BE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26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5BB3BD-947C-CA80-7E0F-CD212462D534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90F22B2-4D1D-E189-AB9D-6A800E85EA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4" y="548682"/>
            <a:ext cx="5544616" cy="5256580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DBU</a:t>
            </a:r>
          </a:p>
          <a:p>
            <a:pPr lvl="1"/>
            <a:r>
              <a:rPr lang="en-GB" dirty="0">
                <a:effectLst/>
              </a:rPr>
              <a:t>Second Level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7A6B846-D67B-007F-144D-4477F54BF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6040" y="549411"/>
            <a:ext cx="5399028" cy="5256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600"/>
              </a:lnSpc>
              <a:defRPr sz="12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600"/>
              </a:lnSpc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FB6EA5-8F8D-C9B1-D39D-3530EDD90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FA5082-ADB4-83CB-4BCE-5FA9280A1D6B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3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92583BE-D0BB-582E-C3E6-42DE72F46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3339C0-250F-C9B8-902A-2BDB8A74AC1E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420945-27C3-5D14-E286-B05AA8EAEB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317" y="977370"/>
            <a:ext cx="8423002" cy="108347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A7B6FFC-FBB2-F8FE-A018-36EFCAB5B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318" y="2420891"/>
            <a:ext cx="6262762" cy="3528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600"/>
              </a:lnSpc>
              <a:defRPr sz="12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600"/>
              </a:lnSpc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BE6901D-25C1-1F3A-426F-273456B623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317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288986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EBCD24-1210-0671-ADBC-A92D7882AD88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D860414-A20E-E408-7242-ED15B8B0BD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332656"/>
            <a:ext cx="5400997" cy="56166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50763-535A-9DEF-1C8F-884A339B7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5BF689-DC78-328B-238F-B7C78D86C329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64B472E-DE31-6F98-2D4A-207250E67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3722" y="977369"/>
            <a:ext cx="4826108" cy="174530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F78E1CF-2499-A473-E3D8-8AE392555E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3722" y="3082715"/>
            <a:ext cx="3242718" cy="2866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600"/>
              </a:lnSpc>
              <a:defRPr sz="12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600"/>
              </a:lnSpc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19C064-FC7D-6D4B-AA04-7CFD7ACB69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3722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84169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58B95-E440-B1F5-472F-EA7F05F404E1}"/>
              </a:ext>
            </a:extLst>
          </p:cNvPr>
          <p:cNvCxnSpPr/>
          <p:nvPr userDrawn="1"/>
        </p:nvCxnSpPr>
        <p:spPr>
          <a:xfrm>
            <a:off x="335360" y="6309320"/>
            <a:ext cx="11519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42010-CF06-49CD-F223-6D14C64CA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6041" y="332656"/>
            <a:ext cx="5400210" cy="5616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583BE-D0BB-582E-C3E6-42DE72F46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" y="-692305"/>
            <a:ext cx="458233" cy="232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3339C0-250F-C9B8-902A-2BDB8A74AC1E}"/>
              </a:ext>
            </a:extLst>
          </p:cNvPr>
          <p:cNvSpPr txBox="1"/>
          <p:nvPr userDrawn="1"/>
        </p:nvSpPr>
        <p:spPr>
          <a:xfrm>
            <a:off x="693606" y="-634450"/>
            <a:ext cx="7248128" cy="139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a-DK" sz="1000" b="0" dirty="0">
                <a:solidFill>
                  <a:srgbClr val="7F7F7F"/>
                </a:solidFill>
              </a:rPr>
              <a:t>Brug </a:t>
            </a:r>
            <a:r>
              <a:rPr lang="da-DK" sz="1000" b="0" dirty="0" err="1">
                <a:solidFill>
                  <a:srgbClr val="7F7F7F"/>
                </a:solidFill>
              </a:rPr>
              <a:t>indentering</a:t>
            </a:r>
            <a:r>
              <a:rPr lang="da-DK" sz="1000" b="0" dirty="0">
                <a:solidFill>
                  <a:srgbClr val="7F7F7F"/>
                </a:solidFill>
              </a:rPr>
              <a:t> til at skifte imellem forskellige skriftniveauer</a:t>
            </a:r>
            <a:endParaRPr lang="en-DK" sz="1000" b="0" dirty="0">
              <a:solidFill>
                <a:srgbClr val="7F7F7F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420945-27C3-5D14-E286-B05AA8EAEB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317" y="977369"/>
            <a:ext cx="4826108" cy="174530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 i="0" cap="all" baseline="0">
                <a:latin typeface="DBU Wide" pitchFamily="2" charset="0"/>
              </a:defRPr>
            </a:lvl1pPr>
            <a:lvl2pPr algn="l">
              <a:spcBef>
                <a:spcPts val="0"/>
              </a:spcBef>
              <a:defRPr sz="4400" b="0" i="0" cap="none" baseline="0">
                <a:latin typeface="DBU Wide" pitchFamily="2" charset="0"/>
              </a:defRPr>
            </a:lvl2pPr>
            <a:lvl3pPr algn="ctr">
              <a:spcBef>
                <a:spcPts val="1100"/>
              </a:spcBef>
              <a:defRPr/>
            </a:lvl3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>
                <a:effectLst/>
              </a:rPr>
              <a:t>Level 2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A7B6FFC-FBB2-F8FE-A018-36EFCAB5B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317" y="3082715"/>
            <a:ext cx="3242718" cy="2866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1pPr>
            <a:lvl2pPr marL="180000">
              <a:lnSpc>
                <a:spcPts val="1600"/>
              </a:lnSpc>
              <a:defRPr sz="1200" b="0" i="0">
                <a:solidFill>
                  <a:srgbClr val="1D1D1D"/>
                </a:solidFill>
                <a:latin typeface="DBU" pitchFamily="2" charset="0"/>
              </a:defRPr>
            </a:lvl2pPr>
            <a:lvl3pPr marL="360000" indent="0">
              <a:lnSpc>
                <a:spcPts val="1600"/>
              </a:lnSpc>
              <a:spcBef>
                <a:spcPts val="0"/>
              </a:spcBef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3pPr>
            <a:lvl4pPr marL="540000" indent="0">
              <a:lnSpc>
                <a:spcPts val="1600"/>
              </a:lnSpc>
              <a:buFont typeface="+mj-lt"/>
              <a:buNone/>
              <a:defRPr sz="1200" b="0" i="0">
                <a:solidFill>
                  <a:srgbClr val="1D1D1D"/>
                </a:solidFill>
                <a:latin typeface="DBU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 i="0">
                <a:latin typeface="DBU" pitchFamily="2" charset="0"/>
              </a:defRPr>
            </a:lvl5pPr>
          </a:lstStyle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BE6901D-25C1-1F3A-426F-273456B623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317" y="548679"/>
            <a:ext cx="26606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>
            <a:lvl1pPr marL="0" indent="0">
              <a:buFont typeface="+mj-lt"/>
              <a:buNone/>
              <a:defRPr sz="1200" b="0" i="0">
                <a:latin typeface="DBU" pitchFamily="2" charset="0"/>
              </a:defRPr>
            </a:lvl1pPr>
            <a:lvl2pPr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0" indent="0">
              <a:buFont typeface="+mj-lt"/>
              <a:buNone/>
              <a:defRPr b="0"/>
            </a:lvl4pPr>
            <a:lvl5pPr>
              <a:lnSpc>
                <a:spcPct val="100000"/>
              </a:lnSpc>
              <a:spcBef>
                <a:spcPts val="0"/>
              </a:spcBef>
              <a:defRPr i="0"/>
            </a:lvl5pPr>
          </a:lstStyle>
          <a:p>
            <a:pPr lvl="0"/>
            <a:r>
              <a:rPr lang="en-GB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4075318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7.sv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2A283-C02F-9BBE-F336-7A1524F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350"/>
            <a:ext cx="11518136" cy="17284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Header 1</a:t>
            </a:r>
            <a:endParaRPr lang="en-DK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425C6F-89C2-9A17-F731-8FA37EF9F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00" y="6413617"/>
            <a:ext cx="1435444" cy="3078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DBU" pitchFamily="2" charset="0"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7A3A1-3A40-27D0-2FCC-5E84D0D6F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413617"/>
            <a:ext cx="718508" cy="3078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DBU" pitchFamily="2" charset="0"/>
              </a:defRPr>
            </a:lvl1pPr>
          </a:lstStyle>
          <a:p>
            <a:fld id="{2318E871-3D19-544A-9401-385E587B5AC1}" type="slidenum">
              <a:rPr lang="en-DK" smtClean="0"/>
              <a:pPr/>
              <a:t>‹nr.›</a:t>
            </a:fld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953ED91-E3F3-2BF0-1625-71E9BB83D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988838"/>
            <a:ext cx="11518136" cy="4032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  <a:endParaRPr lang="en-DK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EA41CC11-9AB6-6757-F646-79D9E9FA4C2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09888" y="6413388"/>
            <a:ext cx="1693213" cy="3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9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89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82" r:id="rId18"/>
    <p:sldLayoutId id="2147483783" r:id="rId19"/>
    <p:sldLayoutId id="2147483781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DBU Wide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b="0" i="0" kern="1200" baseline="0">
          <a:solidFill>
            <a:schemeClr val="tx1"/>
          </a:solidFill>
          <a:latin typeface="DBU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DBU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ts val="1200"/>
        </a:lnSpc>
        <a:spcBef>
          <a:spcPts val="0"/>
        </a:spcBef>
        <a:buFont typeface="Arial" panose="020B0604020202020204" pitchFamily="34" charset="0"/>
        <a:buNone/>
        <a:defRPr sz="900" kern="1200" baseline="0">
          <a:solidFill>
            <a:srgbClr val="1D1D1D"/>
          </a:solidFill>
          <a:latin typeface="DBU" pitchFamily="2" charset="0"/>
          <a:ea typeface="+mn-ea"/>
          <a:cs typeface="+mn-cs"/>
        </a:defRPr>
      </a:lvl3pPr>
      <a:lvl4pPr marL="180000" indent="0" algn="l" defTabSz="914400" rtl="0" eaLnBrk="1" latinLnBrk="0" hangingPunct="1">
        <a:lnSpc>
          <a:spcPts val="1200"/>
        </a:lnSpc>
        <a:spcBef>
          <a:spcPts val="0"/>
        </a:spcBef>
        <a:buFont typeface="Arial" panose="020B0604020202020204" pitchFamily="34" charset="0"/>
        <a:buNone/>
        <a:defRPr sz="900" b="0" kern="1200" baseline="0">
          <a:solidFill>
            <a:srgbClr val="1D1D1D"/>
          </a:solidFill>
          <a:latin typeface="DBU" pitchFamily="2" charset="0"/>
          <a:ea typeface="+mn-ea"/>
          <a:cs typeface="+mn-cs"/>
        </a:defRPr>
      </a:lvl4pPr>
      <a:lvl5pPr marL="360000" indent="0" algn="l" defTabSz="914400" rtl="0" eaLnBrk="1" latinLnBrk="0" hangingPunct="1">
        <a:lnSpc>
          <a:spcPts val="1200"/>
        </a:lnSpc>
        <a:spcBef>
          <a:spcPts val="0"/>
        </a:spcBef>
        <a:buFont typeface="Arial" panose="020B0604020202020204" pitchFamily="34" charset="0"/>
        <a:buNone/>
        <a:defRPr sz="900" i="0" kern="1200" baseline="0">
          <a:solidFill>
            <a:srgbClr val="1D1D1D"/>
          </a:solidFill>
          <a:latin typeface="DBU" pitchFamily="2" charset="0"/>
          <a:ea typeface="+mn-ea"/>
          <a:cs typeface="+mn-cs"/>
        </a:defRPr>
      </a:lvl5pPr>
      <a:lvl6pPr marL="540000" indent="0" algn="l" defTabSz="914400" rtl="0" eaLnBrk="1" latinLnBrk="0" hangingPunct="1">
        <a:lnSpc>
          <a:spcPts val="12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rgbClr val="1D1D1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2A283-C02F-9BBE-F336-7A1524F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04" y="260648"/>
            <a:ext cx="11518136" cy="17281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Header 1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B16FC-6C9C-6000-3148-6CEB22C8D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988839"/>
            <a:ext cx="11518136" cy="4032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  <a:endParaRPr lang="en-DK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8487AD-3E9F-0595-F888-1177212E7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00" y="6413617"/>
            <a:ext cx="1435444" cy="3078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DBU" pitchFamily="2" charset="0"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FBD691-6676-7BB4-8669-D0EC39618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413617"/>
            <a:ext cx="718508" cy="3078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DBU" pitchFamily="2" charset="0"/>
              </a:defRPr>
            </a:lvl1pPr>
          </a:lstStyle>
          <a:p>
            <a:fld id="{2318E871-3D19-544A-9401-385E587B5AC1}" type="slidenum">
              <a:rPr lang="en-DK" smtClean="0"/>
              <a:pPr/>
              <a:t>‹nr.›</a:t>
            </a:fld>
            <a:endParaRPr lang="en-DK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D0FD7E9-8513-B03F-4FE5-AE9E705FC63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" r="25"/>
          <a:stretch/>
        </p:blipFill>
        <p:spPr>
          <a:xfrm>
            <a:off x="309888" y="6413388"/>
            <a:ext cx="1692359" cy="3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0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97" r:id="rId3"/>
    <p:sldLayoutId id="2147483698" r:id="rId4"/>
    <p:sldLayoutId id="2147483672" r:id="rId5"/>
    <p:sldLayoutId id="2147483663" r:id="rId6"/>
    <p:sldLayoutId id="2147483664" r:id="rId7"/>
    <p:sldLayoutId id="2147483790" r:id="rId8"/>
    <p:sldLayoutId id="2147483678" r:id="rId9"/>
    <p:sldLayoutId id="2147483668" r:id="rId10"/>
    <p:sldLayoutId id="2147483720" r:id="rId11"/>
    <p:sldLayoutId id="2147483715" r:id="rId12"/>
    <p:sldLayoutId id="2147483716" r:id="rId13"/>
    <p:sldLayoutId id="2147483714" r:id="rId14"/>
    <p:sldLayoutId id="2147483719" r:id="rId15"/>
    <p:sldLayoutId id="2147483721" r:id="rId16"/>
    <p:sldLayoutId id="2147483722" r:id="rId17"/>
    <p:sldLayoutId id="2147483723" r:id="rId18"/>
    <p:sldLayoutId id="2147483665" r:id="rId19"/>
    <p:sldLayoutId id="2147483708" r:id="rId20"/>
    <p:sldLayoutId id="2147483707" r:id="rId21"/>
    <p:sldLayoutId id="2147483787" r:id="rId22"/>
    <p:sldLayoutId id="2147483711" r:id="rId23"/>
    <p:sldLayoutId id="2147483680" r:id="rId24"/>
    <p:sldLayoutId id="2147483681" r:id="rId2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DBU Wide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 baseline="0">
          <a:solidFill>
            <a:schemeClr val="tx1"/>
          </a:solidFill>
          <a:latin typeface="DBU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DBU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ts val="1200"/>
        </a:lnSpc>
        <a:spcBef>
          <a:spcPts val="0"/>
        </a:spcBef>
        <a:buFont typeface="Arial" panose="020B0604020202020204" pitchFamily="34" charset="0"/>
        <a:buNone/>
        <a:defRPr sz="900" kern="1200" baseline="0">
          <a:solidFill>
            <a:schemeClr val="tx1"/>
          </a:solidFill>
          <a:latin typeface="DBU" pitchFamily="2" charset="0"/>
          <a:ea typeface="+mn-ea"/>
          <a:cs typeface="+mn-cs"/>
        </a:defRPr>
      </a:lvl3pPr>
      <a:lvl4pPr marL="180000" indent="0" algn="l" defTabSz="914400" rtl="0" eaLnBrk="1" latinLnBrk="0" hangingPunct="1">
        <a:lnSpc>
          <a:spcPts val="1200"/>
        </a:lnSpc>
        <a:spcBef>
          <a:spcPts val="0"/>
        </a:spcBef>
        <a:buFont typeface="Arial" panose="020B0604020202020204" pitchFamily="34" charset="0"/>
        <a:buNone/>
        <a:defRPr sz="900" b="0" kern="1200" baseline="0">
          <a:solidFill>
            <a:schemeClr val="tx1"/>
          </a:solidFill>
          <a:latin typeface="DBU" pitchFamily="2" charset="0"/>
          <a:ea typeface="+mn-ea"/>
          <a:cs typeface="+mn-cs"/>
        </a:defRPr>
      </a:lvl4pPr>
      <a:lvl5pPr marL="360000" indent="0" algn="l" defTabSz="914400" rtl="0" eaLnBrk="1" latinLnBrk="0" hangingPunct="1">
        <a:lnSpc>
          <a:spcPts val="1200"/>
        </a:lnSpc>
        <a:spcBef>
          <a:spcPts val="0"/>
        </a:spcBef>
        <a:buFont typeface="Arial" panose="020B0604020202020204" pitchFamily="34" charset="0"/>
        <a:buNone/>
        <a:defRPr sz="900" i="0" kern="1200" baseline="0">
          <a:solidFill>
            <a:schemeClr val="tx1"/>
          </a:solidFill>
          <a:latin typeface="DBU" pitchFamily="2" charset="0"/>
          <a:ea typeface="+mn-ea"/>
          <a:cs typeface="+mn-cs"/>
        </a:defRPr>
      </a:lvl5pPr>
      <a:lvl6pPr marL="540000" indent="0" algn="l" defTabSz="914400" rtl="0" eaLnBrk="1" latinLnBrk="0" hangingPunct="1">
        <a:lnSpc>
          <a:spcPts val="12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122072B-1A66-5064-8F74-D788BD184F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7334" y="548680"/>
            <a:ext cx="8423002" cy="1083478"/>
          </a:xfrm>
        </p:spPr>
        <p:txBody>
          <a:bodyPr/>
          <a:lstStyle/>
          <a:p>
            <a:r>
              <a:rPr lang="da-DK" dirty="0"/>
              <a:t>Dansk Erhverv medlemskab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8D4C8032-E093-8216-87C0-13E15583B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21813"/>
              </p:ext>
            </p:extLst>
          </p:nvPr>
        </p:nvGraphicFramePr>
        <p:xfrm>
          <a:off x="767408" y="2076936"/>
          <a:ext cx="1093938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979">
                  <a:extLst>
                    <a:ext uri="{9D8B030D-6E8A-4147-A177-3AD203B41FA5}">
                      <a16:colId xmlns:a16="http://schemas.microsoft.com/office/drawing/2014/main" val="2517876938"/>
                    </a:ext>
                  </a:extLst>
                </a:gridCol>
                <a:gridCol w="1383189">
                  <a:extLst>
                    <a:ext uri="{9D8B030D-6E8A-4147-A177-3AD203B41FA5}">
                      <a16:colId xmlns:a16="http://schemas.microsoft.com/office/drawing/2014/main" val="2969293800"/>
                    </a:ext>
                  </a:extLst>
                </a:gridCol>
                <a:gridCol w="1847553">
                  <a:extLst>
                    <a:ext uri="{9D8B030D-6E8A-4147-A177-3AD203B41FA5}">
                      <a16:colId xmlns:a16="http://schemas.microsoft.com/office/drawing/2014/main" val="2852671284"/>
                    </a:ext>
                  </a:extLst>
                </a:gridCol>
                <a:gridCol w="1847553">
                  <a:extLst>
                    <a:ext uri="{9D8B030D-6E8A-4147-A177-3AD203B41FA5}">
                      <a16:colId xmlns:a16="http://schemas.microsoft.com/office/drawing/2014/main" val="4242223567"/>
                    </a:ext>
                  </a:extLst>
                </a:gridCol>
                <a:gridCol w="1847553">
                  <a:extLst>
                    <a:ext uri="{9D8B030D-6E8A-4147-A177-3AD203B41FA5}">
                      <a16:colId xmlns:a16="http://schemas.microsoft.com/office/drawing/2014/main" val="1816137727"/>
                    </a:ext>
                  </a:extLst>
                </a:gridCol>
                <a:gridCol w="1847553">
                  <a:extLst>
                    <a:ext uri="{9D8B030D-6E8A-4147-A177-3AD203B41FA5}">
                      <a16:colId xmlns:a16="http://schemas.microsoft.com/office/drawing/2014/main" val="2122100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1D1D1D"/>
                          </a:solidFill>
                        </a:rPr>
                        <a:t>Kategori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1D1D1D"/>
                          </a:solidFill>
                        </a:rPr>
                        <a:t>Kategori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1D1D1D"/>
                          </a:solidFill>
                        </a:rPr>
                        <a:t>Kategori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1D1D1D"/>
                          </a:solidFill>
                        </a:rPr>
                        <a:t>Kategori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1D1D1D"/>
                          </a:solidFill>
                        </a:rPr>
                        <a:t>Samlet kontingent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4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Antal FTE i klubben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12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Antal klubber 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8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Foreslået beløb for DE medlemskab (årligt)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110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Beløb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4.900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45.500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70.800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2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098210"/>
      </p:ext>
    </p:extLst>
  </p:cSld>
  <p:clrMapOvr>
    <a:masterClrMapping/>
  </p:clrMapOvr>
</p:sld>
</file>

<file path=ppt/theme/theme1.xml><?xml version="1.0" encoding="utf-8"?>
<a:theme xmlns:a="http://schemas.openxmlformats.org/drawingml/2006/main" name="DBU Master White">
  <a:themeElements>
    <a:clrScheme name="Custom 1">
      <a:dk1>
        <a:srgbClr val="C90B0E"/>
      </a:dk1>
      <a:lt1>
        <a:srgbClr val="FFFFFF"/>
      </a:lt1>
      <a:dk2>
        <a:srgbClr val="9C0F06"/>
      </a:dk2>
      <a:lt2>
        <a:srgbClr val="FFFFFF"/>
      </a:lt2>
      <a:accent1>
        <a:srgbClr val="FD0000"/>
      </a:accent1>
      <a:accent2>
        <a:srgbClr val="C90B0E"/>
      </a:accent2>
      <a:accent3>
        <a:srgbClr val="B50201"/>
      </a:accent3>
      <a:accent4>
        <a:srgbClr val="9C0F06"/>
      </a:accent4>
      <a:accent5>
        <a:srgbClr val="7E0F06"/>
      </a:accent5>
      <a:accent6>
        <a:srgbClr val="690F06"/>
      </a:accent6>
      <a:hlink>
        <a:srgbClr val="C6C6C6"/>
      </a:hlink>
      <a:folHlink>
        <a:srgbClr val="878787"/>
      </a:folHlink>
    </a:clrScheme>
    <a:fontScheme name="Dansk Boldspil Union">
      <a:majorFont>
        <a:latin typeface="DBU-BoldWide"/>
        <a:ea typeface=""/>
        <a:cs typeface=""/>
      </a:majorFont>
      <a:minorFont>
        <a:latin typeface="DBU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ADA17347-ADBD-104A-81A9-795D61C2BDCB}" vid="{7EFAD681-3E60-D347-BA4A-C02AC543FEA1}"/>
    </a:ext>
  </a:extLst>
</a:theme>
</file>

<file path=ppt/theme/theme2.xml><?xml version="1.0" encoding="utf-8"?>
<a:theme xmlns:a="http://schemas.openxmlformats.org/drawingml/2006/main" name="DBU Master Red">
  <a:themeElements>
    <a:clrScheme name="Custom 2">
      <a:dk1>
        <a:srgbClr val="FFFFFF"/>
      </a:dk1>
      <a:lt1>
        <a:srgbClr val="C90B0E"/>
      </a:lt1>
      <a:dk2>
        <a:srgbClr val="FFFFFF"/>
      </a:dk2>
      <a:lt2>
        <a:srgbClr val="9C0F06"/>
      </a:lt2>
      <a:accent1>
        <a:srgbClr val="FD0000"/>
      </a:accent1>
      <a:accent2>
        <a:srgbClr val="C90B0E"/>
      </a:accent2>
      <a:accent3>
        <a:srgbClr val="B50201"/>
      </a:accent3>
      <a:accent4>
        <a:srgbClr val="9C0F06"/>
      </a:accent4>
      <a:accent5>
        <a:srgbClr val="7E0F06"/>
      </a:accent5>
      <a:accent6>
        <a:srgbClr val="690F06"/>
      </a:accent6>
      <a:hlink>
        <a:srgbClr val="C6C6C6"/>
      </a:hlink>
      <a:folHlink>
        <a:srgbClr val="878787"/>
      </a:folHlink>
    </a:clrScheme>
    <a:fontScheme name="Dansk Boldspil Union">
      <a:majorFont>
        <a:latin typeface="DBU-BoldWide"/>
        <a:ea typeface=""/>
        <a:cs typeface=""/>
      </a:majorFont>
      <a:minorFont>
        <a:latin typeface="DBU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ADA17347-ADBD-104A-81A9-795D61C2BDCB}" vid="{C3623C20-825D-0245-A626-168F24B7D49F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D7CC322A687F42AD1D6266B680F4DB" ma:contentTypeVersion="4" ma:contentTypeDescription="Opret et nyt dokument." ma:contentTypeScope="" ma:versionID="05ea92bbeee0761b28a24d2b9afb7d04">
  <xsd:schema xmlns:xsd="http://www.w3.org/2001/XMLSchema" xmlns:xs="http://www.w3.org/2001/XMLSchema" xmlns:p="http://schemas.microsoft.com/office/2006/metadata/properties" xmlns:ns2="b5dc68f0-a406-4aa4-a8ff-4f11f34b0e91" targetNamespace="http://schemas.microsoft.com/office/2006/metadata/properties" ma:root="true" ma:fieldsID="3051f04cbe4ee598dd5619c1ff52c258" ns2:_="">
    <xsd:import namespace="b5dc68f0-a406-4aa4-a8ff-4f11f34b0e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c68f0-a406-4aa4-a8ff-4f11f34b0e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FDAE24-C2BF-4FBF-9F95-704DB56E5B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756039-B1F9-46EF-AE12-E6A174C7C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dc68f0-a406-4aa4-a8ff-4f11f34b0e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80B171-38AE-431E-9A32-4798378459B9}">
  <ds:schemaRefs>
    <ds:schemaRef ds:uri="http://schemas.microsoft.com/office/2006/metadata/properties"/>
    <ds:schemaRef ds:uri="http://schemas.microsoft.com/office/infopath/2007/PartnerControls"/>
    <ds:schemaRef ds:uri="565372f2-dc12-4393-86b6-8bb9ff5187cf"/>
    <ds:schemaRef ds:uri="b0b15e9e-1785-454a-b672-0519ec0573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DBU København_PPT_Skabelon</Template>
  <TotalTime>34</TotalTime>
  <Words>46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DBU</vt:lpstr>
      <vt:lpstr>DBU Wide</vt:lpstr>
      <vt:lpstr>DBU-Regular</vt:lpstr>
      <vt:lpstr>DBU Master White</vt:lpstr>
      <vt:lpstr>DBU Master Red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 Marschall - DBU københavn</dc:creator>
  <cp:lastModifiedBy>Ulrik Marschall - DBU københavn</cp:lastModifiedBy>
  <cp:revision>2</cp:revision>
  <dcterms:created xsi:type="dcterms:W3CDTF">2025-05-05T07:12:54Z</dcterms:created>
  <dcterms:modified xsi:type="dcterms:W3CDTF">2025-05-05T07:47:31Z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0x0101002ED7CC322A687F42AD1D6266B680F4DB</vt:lpwstr>
  </property>
  <property fmtid="{D5CDD505-2E9C-101B-9397-08002B2CF9AE}" pid="3" name="Order">
    <vt:r8>25000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