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 id="2147483801" r:id="rId5"/>
    <p:sldMasterId id="2147483830" r:id="rId6"/>
    <p:sldMasterId id="2147483976" r:id="rId7"/>
    <p:sldMasterId id="2147483888" r:id="rId8"/>
    <p:sldMasterId id="2147483859" r:id="rId9"/>
    <p:sldMasterId id="2147483684" r:id="rId10"/>
    <p:sldMasterId id="2147483940" r:id="rId11"/>
    <p:sldMasterId id="2147483904" r:id="rId12"/>
    <p:sldMasterId id="2147483986" r:id="rId13"/>
  </p:sldMasterIdLst>
  <p:notesMasterIdLst>
    <p:notesMasterId r:id="rId39"/>
  </p:notesMasterIdLst>
  <p:sldIdLst>
    <p:sldId id="5342" r:id="rId14"/>
    <p:sldId id="5343" r:id="rId15"/>
    <p:sldId id="5348" r:id="rId16"/>
    <p:sldId id="5344" r:id="rId17"/>
    <p:sldId id="5346" r:id="rId18"/>
    <p:sldId id="5345" r:id="rId19"/>
    <p:sldId id="5347" r:id="rId20"/>
    <p:sldId id="285" r:id="rId21"/>
    <p:sldId id="5349" r:id="rId22"/>
    <p:sldId id="5350" r:id="rId23"/>
    <p:sldId id="5352" r:id="rId24"/>
    <p:sldId id="5363" r:id="rId25"/>
    <p:sldId id="5364" r:id="rId26"/>
    <p:sldId id="5351" r:id="rId27"/>
    <p:sldId id="5353" r:id="rId28"/>
    <p:sldId id="5357" r:id="rId29"/>
    <p:sldId id="5365" r:id="rId30"/>
    <p:sldId id="5358" r:id="rId31"/>
    <p:sldId id="5366" r:id="rId32"/>
    <p:sldId id="5367" r:id="rId33"/>
    <p:sldId id="5368" r:id="rId34"/>
    <p:sldId id="5356" r:id="rId35"/>
    <p:sldId id="5355" r:id="rId36"/>
    <p:sldId id="5362" r:id="rId37"/>
    <p:sldId id="53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63" autoAdjust="0"/>
    <p:restoredTop sz="96376"/>
  </p:normalViewPr>
  <p:slideViewPr>
    <p:cSldViewPr snapToGrid="0">
      <p:cViewPr varScale="1">
        <p:scale>
          <a:sx n="79" d="100"/>
          <a:sy n="79" d="100"/>
        </p:scale>
        <p:origin x="216" y="1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47740-3AFC-3342-BB6E-C7B1B0BDB72E}" type="datetimeFigureOut">
              <a:rPr lang="da-DK" smtClean="0"/>
              <a:t>28.04.2026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A8C06-6992-9C45-815C-C7A1301A8E3E}" type="slidenum">
              <a:rPr lang="da-DK" smtClean="0"/>
              <a:t>‹nr.›</a:t>
            </a:fld>
            <a:endParaRPr lang="da-DK"/>
          </a:p>
        </p:txBody>
      </p:sp>
    </p:spTree>
    <p:extLst>
      <p:ext uri="{BB962C8B-B14F-4D97-AF65-F5344CB8AC3E}">
        <p14:creationId xmlns:p14="http://schemas.microsoft.com/office/powerpoint/2010/main" val="188609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4BA8C06-6992-9C45-815C-C7A1301A8E3E}" type="slidenum">
              <a:rPr lang="da-DK" smtClean="0"/>
              <a:t>1</a:t>
            </a:fld>
            <a:endParaRPr lang="da-DK"/>
          </a:p>
        </p:txBody>
      </p:sp>
    </p:spTree>
    <p:extLst>
      <p:ext uri="{BB962C8B-B14F-4D97-AF65-F5344CB8AC3E}">
        <p14:creationId xmlns:p14="http://schemas.microsoft.com/office/powerpoint/2010/main" val="99297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1 ud af 10</a:t>
            </a:r>
          </a:p>
          <a:p>
            <a:endParaRPr lang="da-DK" sz="1200" b="1" dirty="0"/>
          </a:p>
          <a:p>
            <a:r>
              <a:rPr lang="da-DK" sz="1200" b="1" dirty="0"/>
              <a:t>Formål:</a:t>
            </a:r>
            <a:r>
              <a:rPr lang="da-DK" sz="1200" b="0" dirty="0"/>
              <a:t> At bevidstgøre kursisterne, om hvad der er vigtigst for de fleste spillere, herunder at synliggøre, at disse ønsker er afsættet for hele C-uddannelsens formål: gode oplevelser, udvikling og fastholdelse</a:t>
            </a:r>
          </a:p>
          <a:p>
            <a:endParaRPr lang="da-DK" b="1" dirty="0"/>
          </a:p>
          <a:p>
            <a:r>
              <a:rPr lang="da-DK" b="1" dirty="0"/>
              <a:t>Hvad/hvordan:</a:t>
            </a:r>
          </a:p>
          <a:p>
            <a:pPr marL="228600" indent="-228600">
              <a:buAutoNum type="arabicParenR"/>
            </a:pPr>
            <a:r>
              <a:rPr lang="da-DK" sz="1200" b="0" dirty="0"/>
              <a:t>Fremhæv de vigtigste forhold for børn og unge, nemlig at have det sjovt og at udvikle sig – herefter relationerne til venner/kammerater OG trænerne!!!</a:t>
            </a:r>
          </a:p>
          <a:p>
            <a:pPr marL="228600" indent="-228600">
              <a:buAutoNum type="arabicParenR"/>
            </a:pPr>
            <a:r>
              <a:rPr lang="da-DK" sz="1200" b="0" dirty="0"/>
              <a:t>Fremhæv, hvor meget mere disse 4 forhold betyder ift. at opnå resultater i konkurrence (kun nr. 13 på listen over hyppigste svar, langt fra de øvrige svar herover)</a:t>
            </a:r>
          </a:p>
          <a:p>
            <a:pPr marL="228600" indent="-228600">
              <a:buAutoNum type="arabicParenR"/>
            </a:pPr>
            <a:r>
              <a:rPr lang="da-DK" sz="1200" b="0" dirty="0"/>
              <a:t>Spørg, om vi så skal afskaffe konkurrence -&gt; I skal gerne nå frem til, at konkurrencen er en del af det at udvikle sig og have det sjovt, men for langt de fleste er det MIDLET, IKKE MÅLET</a:t>
            </a:r>
          </a:p>
          <a:p>
            <a:pPr marL="228600" indent="-228600">
              <a:buAutoNum type="arabicParenR"/>
            </a:pPr>
            <a:r>
              <a:rPr lang="da-DK" sz="1200" b="0" dirty="0"/>
              <a:t>Når vi observerer spilleren, gør vi det, for at vi kan hjælpe ham/hende til at blive bedre, have det sjovt og trives på holdet – på én gang!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A32A-B860-0044-8799-A5AC38E90840}"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71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216E5-3959-C7DA-8317-C5B15F5352F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C3F20C8-D161-7965-5A74-8F49ABF3761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E6D7C30-B950-F3A6-E6DD-C567A836878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7CBE9E7-6CD5-DC8B-1DC7-A4F0FC354E84}"/>
              </a:ext>
            </a:extLst>
          </p:cNvPr>
          <p:cNvSpPr>
            <a:spLocks noGrp="1"/>
          </p:cNvSpPr>
          <p:nvPr>
            <p:ph type="sldNum" sz="quarter" idx="5"/>
          </p:nvPr>
        </p:nvSpPr>
        <p:spPr/>
        <p:txBody>
          <a:bodyPr/>
          <a:lstStyle/>
          <a:p>
            <a:fld id="{E4BA8C06-6992-9C45-815C-C7A1301A8E3E}" type="slidenum">
              <a:rPr lang="da-DK" smtClean="0"/>
              <a:t>22</a:t>
            </a:fld>
            <a:endParaRPr lang="da-DK"/>
          </a:p>
        </p:txBody>
      </p:sp>
    </p:spTree>
    <p:extLst>
      <p:ext uri="{BB962C8B-B14F-4D97-AF65-F5344CB8AC3E}">
        <p14:creationId xmlns:p14="http://schemas.microsoft.com/office/powerpoint/2010/main" val="310435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4BA8C06-6992-9C45-815C-C7A1301A8E3E}" type="slidenum">
              <a:rPr lang="da-DK" smtClean="0"/>
              <a:t>23</a:t>
            </a:fld>
            <a:endParaRPr lang="da-DK"/>
          </a:p>
        </p:txBody>
      </p:sp>
    </p:spTree>
    <p:extLst>
      <p:ext uri="{BB962C8B-B14F-4D97-AF65-F5344CB8AC3E}">
        <p14:creationId xmlns:p14="http://schemas.microsoft.com/office/powerpoint/2010/main" val="23836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4BA8C06-6992-9C45-815C-C7A1301A8E3E}" type="slidenum">
              <a:rPr lang="da-DK" smtClean="0"/>
              <a:t>24</a:t>
            </a:fld>
            <a:endParaRPr lang="da-DK"/>
          </a:p>
        </p:txBody>
      </p:sp>
    </p:spTree>
    <p:extLst>
      <p:ext uri="{BB962C8B-B14F-4D97-AF65-F5344CB8AC3E}">
        <p14:creationId xmlns:p14="http://schemas.microsoft.com/office/powerpoint/2010/main" val="2861731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sv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sv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9.xml"/><Relationship Id="rId4" Type="http://schemas.openxmlformats.org/officeDocument/2006/relationships/image" Target="../media/image11.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sv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sv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sv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E5E57A-070A-F9FE-034B-2030418253CF}"/>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4038346-4CDB-D32B-E41A-D42018529F98}"/>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6" name="Picture 5">
            <a:extLst>
              <a:ext uri="{FF2B5EF4-FFF2-40B4-BE49-F238E27FC236}">
                <a16:creationId xmlns:a16="http://schemas.microsoft.com/office/drawing/2014/main" id="{DBE4E53C-EA78-E980-4FFB-AA063445C5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8BF95D68-A779-699C-FEA4-FAF3EB7BDB9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8" name="Graphic 7">
            <a:extLst>
              <a:ext uri="{FF2B5EF4-FFF2-40B4-BE49-F238E27FC236}">
                <a16:creationId xmlns:a16="http://schemas.microsoft.com/office/drawing/2014/main" id="{63025738-2678-2F16-AF4B-D78581C3EED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2050" y="5584246"/>
            <a:ext cx="1407901" cy="941097"/>
          </a:xfrm>
          <a:prstGeom prst="rect">
            <a:avLst/>
          </a:prstGeom>
        </p:spPr>
      </p:pic>
    </p:spTree>
    <p:extLst>
      <p:ext uri="{BB962C8B-B14F-4D97-AF65-F5344CB8AC3E}">
        <p14:creationId xmlns:p14="http://schemas.microsoft.com/office/powerpoint/2010/main" val="4107330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4075318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7781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E71830F-0C59-C0EE-1E24-1CD066F40E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37693D2B-4E22-213B-515C-587AE84B96E5}"/>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2" name="Picture 1">
            <a:extLst>
              <a:ext uri="{FF2B5EF4-FFF2-40B4-BE49-F238E27FC236}">
                <a16:creationId xmlns:a16="http://schemas.microsoft.com/office/drawing/2014/main" id="{87C4747A-ECC4-84BA-4925-2679CB60B6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B83AD73-E07E-9024-9B0B-DAADB6F39CA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410AE44F-6BC3-7DDB-D064-6C8C5477B9E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3601872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4AC77B7-7297-0E3F-0488-918C2B3BAF8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11900" y="5589588"/>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5" name="TextBox 4">
            <a:extLst>
              <a:ext uri="{FF2B5EF4-FFF2-40B4-BE49-F238E27FC236}">
                <a16:creationId xmlns:a16="http://schemas.microsoft.com/office/drawing/2014/main" id="{AF810344-4722-E84F-125D-A2CEC39CD21A}"/>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6" name="Picture 5">
            <a:extLst>
              <a:ext uri="{FF2B5EF4-FFF2-40B4-BE49-F238E27FC236}">
                <a16:creationId xmlns:a16="http://schemas.microsoft.com/office/drawing/2014/main" id="{0875D972-8EFD-7063-E344-F29929EDE9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BEA275FF-DB5B-2273-C3D6-B5104545182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092210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Hero/Breaker +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0" y="0"/>
            <a:ext cx="12192000" cy="6858000"/>
          </a:xfrm>
          <a:prstGeom prst="rect">
            <a:avLst/>
          </a:prstGeom>
          <a:gradFill>
            <a:gsLst>
              <a:gs pos="0">
                <a:schemeClr val="accent6"/>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Graphic 10">
            <a:extLst>
              <a:ext uri="{FF2B5EF4-FFF2-40B4-BE49-F238E27FC236}">
                <a16:creationId xmlns:a16="http://schemas.microsoft.com/office/drawing/2014/main" id="{7BCDEC7B-D216-E916-44DA-EA98322227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11BE0F16-F2BC-4CDF-EC66-886CF0D2B6B1}"/>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sp>
        <p:nvSpPr>
          <p:cNvPr id="5" name="TextBox 4">
            <a:extLst>
              <a:ext uri="{FF2B5EF4-FFF2-40B4-BE49-F238E27FC236}">
                <a16:creationId xmlns:a16="http://schemas.microsoft.com/office/drawing/2014/main" id="{E6E9E358-AABE-F6EB-ABD0-64667342AF72}"/>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a:solidFill>
                  <a:srgbClr val="7F7F7F"/>
                </a:solidFill>
              </a:rPr>
              <a:t>Ændre baggrundsbilleder:</a:t>
            </a:r>
            <a:br>
              <a:rPr lang="da-DK" sz="1000" b="1">
                <a:solidFill>
                  <a:srgbClr val="7F7F7F"/>
                </a:solidFill>
              </a:rPr>
            </a:br>
            <a:r>
              <a:rPr lang="da-DK" sz="1000" b="1">
                <a:solidFill>
                  <a:srgbClr val="7F7F7F"/>
                </a:solidFill>
              </a:rPr>
              <a:t>Højreklik</a:t>
            </a:r>
            <a:r>
              <a:rPr lang="da-DK" sz="1000" b="0">
                <a:solidFill>
                  <a:srgbClr val="7F7F7F"/>
                </a:solidFill>
              </a:rPr>
              <a:t> på </a:t>
            </a:r>
            <a:r>
              <a:rPr lang="da-DK" sz="1000" b="0" err="1">
                <a:solidFill>
                  <a:srgbClr val="7F7F7F"/>
                </a:solidFill>
              </a:rPr>
              <a:t>slidet</a:t>
            </a:r>
            <a:r>
              <a:rPr lang="da-DK" sz="1000" b="0">
                <a:solidFill>
                  <a:srgbClr val="7F7F7F"/>
                </a:solidFill>
              </a:rPr>
              <a:t> — Vælg ”</a:t>
            </a:r>
            <a:r>
              <a:rPr lang="da-DK" sz="1000" b="1">
                <a:solidFill>
                  <a:srgbClr val="7F7F7F"/>
                </a:solidFill>
              </a:rPr>
              <a:t>Formater baggrund</a:t>
            </a:r>
            <a:r>
              <a:rPr lang="da-DK" sz="1000" b="0">
                <a:solidFill>
                  <a:srgbClr val="7F7F7F"/>
                </a:solidFill>
              </a:rPr>
              <a:t>” — Klik på ”</a:t>
            </a:r>
            <a:r>
              <a:rPr lang="da-DK" sz="1000" b="1">
                <a:solidFill>
                  <a:srgbClr val="7F7F7F"/>
                </a:solidFill>
              </a:rPr>
              <a:t>Indsæt</a:t>
            </a:r>
            <a:r>
              <a:rPr lang="da-DK" sz="1000" b="0">
                <a:solidFill>
                  <a:srgbClr val="7F7F7F"/>
                </a:solidFill>
              </a:rPr>
              <a:t>”</a:t>
            </a:r>
            <a:br>
              <a:rPr lang="da-DK" sz="1000" b="0">
                <a:solidFill>
                  <a:srgbClr val="7F7F7F"/>
                </a:solidFill>
              </a:rPr>
            </a:br>
            <a:br>
              <a:rPr lang="da-DK" sz="1000" b="0">
                <a:solidFill>
                  <a:srgbClr val="7F7F7F"/>
                </a:solidFill>
              </a:rPr>
            </a:br>
            <a:r>
              <a:rPr lang="da-DK" sz="1000" b="0">
                <a:solidFill>
                  <a:srgbClr val="7F7F7F"/>
                </a:solidFill>
              </a:rPr>
              <a:t>Bredformat billeder anbefales.</a:t>
            </a:r>
            <a:endParaRPr lang="en-DK" sz="1000" b="1">
              <a:solidFill>
                <a:srgbClr val="7F7F7F"/>
              </a:solidFill>
            </a:endParaRPr>
          </a:p>
        </p:txBody>
      </p:sp>
      <p:pic>
        <p:nvPicPr>
          <p:cNvPr id="6" name="Picture 5">
            <a:extLst>
              <a:ext uri="{FF2B5EF4-FFF2-40B4-BE49-F238E27FC236}">
                <a16:creationId xmlns:a16="http://schemas.microsoft.com/office/drawing/2014/main" id="{E82F1D67-6FD9-F3D8-9217-4988AA6FE6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62636DE2-F341-219E-FEEC-B9FF01829F5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10" name="Graphic 9">
            <a:extLst>
              <a:ext uri="{FF2B5EF4-FFF2-40B4-BE49-F238E27FC236}">
                <a16:creationId xmlns:a16="http://schemas.microsoft.com/office/drawing/2014/main" id="{4F42686D-05DC-5419-1D78-A345EB9DB68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2100207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accent4"/>
          </a:solidFill>
        </p:spPr>
        <p:txBody>
          <a:bodyPr/>
          <a:lstStyle/>
          <a:p>
            <a:r>
              <a:rPr lang="en-GB"/>
              <a:t>Click icon to add picture</a:t>
            </a:r>
            <a:endParaRPr lang="en-DK"/>
          </a:p>
        </p:txBody>
      </p:sp>
      <p:sp>
        <p:nvSpPr>
          <p:cNvPr id="16" name="Text Placeholder 9">
            <a:extLst>
              <a:ext uri="{FF2B5EF4-FFF2-40B4-BE49-F238E27FC236}">
                <a16:creationId xmlns:a16="http://schemas.microsoft.com/office/drawing/2014/main" id="{50D2BC31-2F19-C20B-1B57-ECA382903186}"/>
              </a:ext>
            </a:extLst>
          </p:cNvPr>
          <p:cNvSpPr>
            <a:spLocks noGrp="1"/>
          </p:cNvSpPr>
          <p:nvPr>
            <p:ph type="body" sz="quarter" idx="16" hasCustomPrompt="1"/>
          </p:nvPr>
        </p:nvSpPr>
        <p:spPr>
          <a:xfrm>
            <a:off x="479376" y="548679"/>
            <a:ext cx="5040560" cy="5242522"/>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2" name="Picture 1">
            <a:extLst>
              <a:ext uri="{FF2B5EF4-FFF2-40B4-BE49-F238E27FC236}">
                <a16:creationId xmlns:a16="http://schemas.microsoft.com/office/drawing/2014/main" id="{610B6F05-3CFA-E09A-1740-6E790CBF7E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F570658-1212-59FA-F54A-A860BF730A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69498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accent4"/>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94EA81B8-9E36-290E-0CA3-4480C3D2F504}"/>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Picture 2">
            <a:extLst>
              <a:ext uri="{FF2B5EF4-FFF2-40B4-BE49-F238E27FC236}">
                <a16:creationId xmlns:a16="http://schemas.microsoft.com/office/drawing/2014/main" id="{6DD7072D-B065-1E2F-E625-E1A5408882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5851B8AF-7B10-51E9-CDB9-70AABE102D9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245536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9911830-0489-787E-31BA-D36B824436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6DCCF0D-F46D-27CD-C429-41A0BEE85C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5" name="Text Placeholder 8">
            <a:extLst>
              <a:ext uri="{FF2B5EF4-FFF2-40B4-BE49-F238E27FC236}">
                <a16:creationId xmlns:a16="http://schemas.microsoft.com/office/drawing/2014/main" id="{B5D7F083-3704-754E-077D-1DCCF1E6049F}"/>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latin typeface="DBU Wide" pitchFamily="2" charset="0"/>
              </a:defRPr>
            </a:lvl1pPr>
            <a:lvl2pPr marL="0" indent="0">
              <a:lnSpc>
                <a:spcPct val="100000"/>
              </a:lnSpc>
              <a:buNone/>
              <a:defRPr sz="1800" cap="all" baseline="0">
                <a:latin typeface="DBU Wide" pitchFamily="2" charset="0"/>
              </a:defRPr>
            </a:lvl2pPr>
            <a:lvl3pPr marL="0" indent="0">
              <a:lnSpc>
                <a:spcPct val="100000"/>
              </a:lnSpc>
              <a:spcBef>
                <a:spcPts val="0"/>
              </a:spcBef>
              <a:buNone/>
              <a:defRPr sz="1400" cap="all" baseline="0">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2" name="Text Placeholder 4">
            <a:extLst>
              <a:ext uri="{FF2B5EF4-FFF2-40B4-BE49-F238E27FC236}">
                <a16:creationId xmlns:a16="http://schemas.microsoft.com/office/drawing/2014/main" id="{41137C40-7015-DB64-B158-347A6C8EA9E3}"/>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6" name="Picture 5">
            <a:extLst>
              <a:ext uri="{FF2B5EF4-FFF2-40B4-BE49-F238E27FC236}">
                <a16:creationId xmlns:a16="http://schemas.microsoft.com/office/drawing/2014/main" id="{E0800E02-2F79-3B7B-92C5-8E4E14742A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BCF89360-74A7-5E89-1F58-EBD94465B1B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304465326"/>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3EA8E72-30F2-D723-E923-E3F67391B5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784D3546-C7DF-5A92-F1D8-A334E790DFAC}"/>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5" name="Text Placeholder 4">
            <a:extLst>
              <a:ext uri="{FF2B5EF4-FFF2-40B4-BE49-F238E27FC236}">
                <a16:creationId xmlns:a16="http://schemas.microsoft.com/office/drawing/2014/main" id="{41FD3414-5762-8993-E7F2-FD2C61D89DFF}"/>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Tag</a:t>
            </a:r>
          </a:p>
        </p:txBody>
      </p:sp>
      <p:pic>
        <p:nvPicPr>
          <p:cNvPr id="2" name="Picture 1">
            <a:extLst>
              <a:ext uri="{FF2B5EF4-FFF2-40B4-BE49-F238E27FC236}">
                <a16:creationId xmlns:a16="http://schemas.microsoft.com/office/drawing/2014/main" id="{75690558-C4DA-9AD8-D85A-73535D070D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3CAD17F0-C2A3-8BFB-E41C-34A3182EC76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65EA201B-C9EE-D24D-9385-5A8F5DB018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9320" y="6415626"/>
            <a:ext cx="1659328" cy="303841"/>
          </a:xfrm>
          <a:prstGeom prst="rect">
            <a:avLst/>
          </a:prstGeom>
        </p:spPr>
      </p:pic>
    </p:spTree>
    <p:extLst>
      <p:ext uri="{BB962C8B-B14F-4D97-AF65-F5344CB8AC3E}">
        <p14:creationId xmlns:p14="http://schemas.microsoft.com/office/powerpoint/2010/main" val="37256860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67E795-9E4B-A770-831E-8CD8A12C4D7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875" r="21875"/>
          <a:stretch/>
        </p:blipFill>
        <p:spPr>
          <a:xfrm rot="5400000">
            <a:off x="0" y="0"/>
            <a:ext cx="6858000" cy="6858000"/>
          </a:xfrm>
          <a:prstGeom prst="rect">
            <a:avLst/>
          </a:prstGeom>
        </p:spPr>
      </p:pic>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0905D75-A01C-48DC-AC8D-C8CBCE67FAA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8" name="Text Placeholder 9">
            <a:extLst>
              <a:ext uri="{FF2B5EF4-FFF2-40B4-BE49-F238E27FC236}">
                <a16:creationId xmlns:a16="http://schemas.microsoft.com/office/drawing/2014/main" id="{5834B0A1-1E45-5E07-3040-ADE0BB355089}"/>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2" name="Text Placeholder 9">
            <a:extLst>
              <a:ext uri="{FF2B5EF4-FFF2-40B4-BE49-F238E27FC236}">
                <a16:creationId xmlns:a16="http://schemas.microsoft.com/office/drawing/2014/main" id="{36D60BB9-CA33-0691-59B1-C9487561D81B}"/>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latin typeface="DBU" pitchFamily="2" charset="0"/>
              </a:defRPr>
            </a:lvl1pPr>
            <a:lvl2pPr marL="180000">
              <a:lnSpc>
                <a:spcPts val="1600"/>
              </a:lnSpc>
              <a:defRPr sz="1200" b="0" i="0">
                <a:latin typeface="DBU" pitchFamily="2" charset="0"/>
              </a:defRPr>
            </a:lvl2pPr>
            <a:lvl3pPr marL="360000" indent="0">
              <a:lnSpc>
                <a:spcPts val="1600"/>
              </a:lnSpc>
              <a:spcBef>
                <a:spcPts val="0"/>
              </a:spcBef>
              <a:buFont typeface="+mj-lt"/>
              <a:buNone/>
              <a:defRPr sz="1200" b="0" i="0">
                <a:latin typeface="DBU" pitchFamily="2" charset="0"/>
              </a:defRPr>
            </a:lvl3pPr>
            <a:lvl4pPr marL="540000" indent="0">
              <a:lnSpc>
                <a:spcPts val="1600"/>
              </a:lnSpc>
              <a:buFont typeface="+mj-lt"/>
              <a:buNone/>
              <a:defRPr sz="1200"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5" name="Picture 4">
            <a:extLst>
              <a:ext uri="{FF2B5EF4-FFF2-40B4-BE49-F238E27FC236}">
                <a16:creationId xmlns:a16="http://schemas.microsoft.com/office/drawing/2014/main" id="{8018FBE1-791B-5926-0C43-D402EA9F3B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C113C85C-8B87-9B7E-3796-C03D69703D6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281715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6"/>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2"/>
            <a:ext cx="6262762" cy="35283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20049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bg1">
              <a:lumMod val="85000"/>
            </a:schemeClr>
          </a:solidFill>
        </p:spPr>
        <p:txBody>
          <a:bodyPr/>
          <a:lstStyle/>
          <a:p>
            <a:r>
              <a:rPr lang="da-DK"/>
              <a:t>Klik på ikonet for at tilføje et billede</a:t>
            </a:r>
            <a:endParaRPr lang="en-DK"/>
          </a:p>
        </p:txBody>
      </p:sp>
      <p:pic>
        <p:nvPicPr>
          <p:cNvPr id="11" name="Picture 10">
            <a:extLst>
              <a:ext uri="{FF2B5EF4-FFF2-40B4-BE49-F238E27FC236}">
                <a16:creationId xmlns:a16="http://schemas.microsoft.com/office/drawing/2014/main" id="{578143DC-CBCC-48DE-6B99-2C23DEB69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2" name="TextBox 11">
            <a:extLst>
              <a:ext uri="{FF2B5EF4-FFF2-40B4-BE49-F238E27FC236}">
                <a16:creationId xmlns:a16="http://schemas.microsoft.com/office/drawing/2014/main" id="{87EB68E6-33CC-5E61-5D93-03BDBB45C89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BCBDBEF1-127C-B5F6-A4CC-2915D719FD29}"/>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17A58834-8A26-CE0B-376F-07852C709701}"/>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8DC06CA3-2623-6DDB-0286-7B26F72EAB79}"/>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56283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5D80FB1E-4834-ACEA-C8C4-0BEE6F7CF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EC17FB6-6F63-59D8-C3EC-DB04CD0CBD0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4" name="Text Placeholder 9">
            <a:extLst>
              <a:ext uri="{FF2B5EF4-FFF2-40B4-BE49-F238E27FC236}">
                <a16:creationId xmlns:a16="http://schemas.microsoft.com/office/drawing/2014/main" id="{017FB7F3-6E9A-7A5F-F532-753031C296E5}"/>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BC5FC7AD-9DFD-5367-F6AC-10D3D7587C85}"/>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E5D6D75-8592-F46E-CD04-42E9786DC93B}"/>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519023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686EC10B-EAE5-8667-A66C-D2E9594D4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5DD01F8-65D6-01B4-7458-F6D07DD256B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4D292287-FF31-D3B6-B28C-A4631675DA03}"/>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69DF806C-1FAC-8931-2263-3C3B939E22E5}"/>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641AC293-AED3-4BF1-1CD6-96439D557205}"/>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6348755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accent5"/>
          </a:solidFill>
        </p:spPr>
        <p:txBody>
          <a:bodyPr/>
          <a:lstStyle/>
          <a:p>
            <a:r>
              <a:rPr lang="en-GB"/>
              <a:t>Click icon to add picture</a:t>
            </a:r>
            <a:endParaRPr lang="en-DK"/>
          </a:p>
        </p:txBody>
      </p:sp>
      <p:pic>
        <p:nvPicPr>
          <p:cNvPr id="5" name="Picture 4">
            <a:extLst>
              <a:ext uri="{FF2B5EF4-FFF2-40B4-BE49-F238E27FC236}">
                <a16:creationId xmlns:a16="http://schemas.microsoft.com/office/drawing/2014/main" id="{2F3BEF3C-78B8-C7B5-6540-A696A9F625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11211F9D-348F-3B7F-07B2-DB837743925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9" name="Text Placeholder 9">
            <a:extLst>
              <a:ext uri="{FF2B5EF4-FFF2-40B4-BE49-F238E27FC236}">
                <a16:creationId xmlns:a16="http://schemas.microsoft.com/office/drawing/2014/main" id="{814A0618-3E5A-9B60-3024-2D2C7930D5E7}"/>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171B1EA9-5E4D-E5D7-8BC7-919C8E794907}"/>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41AB815C-DBED-713A-5085-9731EB6574BD}"/>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792962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EC50A6AC-F97D-F32A-B67C-774F7E92DB9C}"/>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5" name="Text Placeholder 9">
            <a:extLst>
              <a:ext uri="{FF2B5EF4-FFF2-40B4-BE49-F238E27FC236}">
                <a16:creationId xmlns:a16="http://schemas.microsoft.com/office/drawing/2014/main" id="{20816FC6-8579-D1EE-29D9-F3D6CE43845F}"/>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0FE2AB11-93F0-9432-843B-09700C81094F}"/>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454300E7-C119-53A1-1A6D-68112B5273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76B74434-D13B-6DF7-E305-1A80BFEAA27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25285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D227471A-91B7-FBAA-052A-D2BAAC6DADC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6F4B4E1E-EB06-CD8E-7199-B10992FC9D7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E3EF2FBF-9A0D-51E1-C870-10CA6E4FA3C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53328481-3B23-BC69-0708-971129363C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9EE3FF16-758E-1899-4388-D6D9F9D8726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021968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accent5"/>
          </a:solidFill>
        </p:spPr>
        <p:txBody>
          <a:bodyPr/>
          <a:lstStyle/>
          <a:p>
            <a:r>
              <a:rPr lang="en-GB"/>
              <a:t>Click icon to add picture</a:t>
            </a:r>
            <a:endParaRPr lang="en-DK"/>
          </a:p>
        </p:txBody>
      </p:sp>
      <p:sp>
        <p:nvSpPr>
          <p:cNvPr id="11" name="Text Placeholder 9">
            <a:extLst>
              <a:ext uri="{FF2B5EF4-FFF2-40B4-BE49-F238E27FC236}">
                <a16:creationId xmlns:a16="http://schemas.microsoft.com/office/drawing/2014/main" id="{7C2202A2-69D1-9CC8-F11E-98B07ADB13D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8C685E8C-A5BD-6589-1011-FB377E77E154}"/>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AAFBC4EB-FABF-1B99-4295-F0D3868A04E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F4ED3EA7-BAF9-BBB0-7F7F-DFED1AED7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1E0899B2-F8B5-66F2-4DD8-9FBD431FB7B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3298056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accent5"/>
          </a:solidFill>
        </p:spPr>
        <p:txBody>
          <a:bodyPr/>
          <a:lstStyle/>
          <a:p>
            <a:r>
              <a:rPr lang="en-GB"/>
              <a:t>Click icon to add picture</a:t>
            </a:r>
            <a:endParaRPr lang="en-DK"/>
          </a:p>
        </p:txBody>
      </p:sp>
      <p:sp>
        <p:nvSpPr>
          <p:cNvPr id="12" name="Text Placeholder 9">
            <a:extLst>
              <a:ext uri="{FF2B5EF4-FFF2-40B4-BE49-F238E27FC236}">
                <a16:creationId xmlns:a16="http://schemas.microsoft.com/office/drawing/2014/main" id="{7164B76F-DC58-081F-0006-876ED3140AC3}"/>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3" name="Text Placeholder 9">
            <a:extLst>
              <a:ext uri="{FF2B5EF4-FFF2-40B4-BE49-F238E27FC236}">
                <a16:creationId xmlns:a16="http://schemas.microsoft.com/office/drawing/2014/main" id="{FF0A09B3-BE0C-F612-2E53-83F2287F12B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49BD9193-7B3A-3FAF-BA69-8E2B984102A3}"/>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53435569-BCA4-2876-A1C8-A368FE9383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BC3DB33A-06AC-2497-7BBF-849CA2AE555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47780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accent5"/>
          </a:solidFill>
        </p:spPr>
        <p:txBody>
          <a:bodyPr/>
          <a:lstStyle/>
          <a:p>
            <a:endParaRPr lang="en-DK"/>
          </a:p>
        </p:txBody>
      </p:sp>
      <p:sp>
        <p:nvSpPr>
          <p:cNvPr id="6" name="Text Placeholder 9">
            <a:extLst>
              <a:ext uri="{FF2B5EF4-FFF2-40B4-BE49-F238E27FC236}">
                <a16:creationId xmlns:a16="http://schemas.microsoft.com/office/drawing/2014/main" id="{8E097E07-F4C4-F40E-9184-E14C2627EDD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8" name="Text Placeholder 9">
            <a:extLst>
              <a:ext uri="{FF2B5EF4-FFF2-40B4-BE49-F238E27FC236}">
                <a16:creationId xmlns:a16="http://schemas.microsoft.com/office/drawing/2014/main" id="{8B9FE25A-043C-DD0B-C2E6-1F237C613021}"/>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748CEF2-70E3-5FD8-D1C2-A13D6D8C4B9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8C0C5504-8CA8-3C00-4E00-5DC89F031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C5E6AB62-3720-1ED9-4DDE-F06239F4778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03504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accent5"/>
          </a:solidFill>
        </p:spPr>
        <p:txBody>
          <a:bodyPr/>
          <a:lstStyle/>
          <a:p>
            <a:endParaRPr lang="en-DK"/>
          </a:p>
        </p:txBody>
      </p:sp>
      <p:sp>
        <p:nvSpPr>
          <p:cNvPr id="10" name="Text Placeholder 9">
            <a:extLst>
              <a:ext uri="{FF2B5EF4-FFF2-40B4-BE49-F238E27FC236}">
                <a16:creationId xmlns:a16="http://schemas.microsoft.com/office/drawing/2014/main" id="{9155CAAD-0B4F-A1FF-331A-E169E71FB4D5}"/>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91B724AF-1AFD-DC97-2B27-C1E25042BD77}"/>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51F50E77-DC30-FC7F-8896-57631DC22F68}"/>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9EBE505C-8EB8-7783-769F-ADDCC23A8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A4653286-A961-F64A-2F5A-D72ADD709B1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4589615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accent5"/>
          </a:solidFill>
        </p:spPr>
        <p:txBody>
          <a:bodyPr/>
          <a:lstStyle>
            <a:lvl1pPr>
              <a:defRPr b="0" i="0">
                <a:latin typeface="DBU" pitchFamily="2" charset="0"/>
              </a:defRPr>
            </a:lvl1pPr>
          </a:lstStyle>
          <a:p>
            <a:endParaRPr lang="en-DK"/>
          </a:p>
        </p:txBody>
      </p:sp>
      <p:sp>
        <p:nvSpPr>
          <p:cNvPr id="10" name="Text Placeholder 9">
            <a:extLst>
              <a:ext uri="{FF2B5EF4-FFF2-40B4-BE49-F238E27FC236}">
                <a16:creationId xmlns:a16="http://schemas.microsoft.com/office/drawing/2014/main" id="{532BE3EE-74A2-EB1D-AF6A-180EC1181A1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A579743A-C83A-E07D-9F87-1984BD9C984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6A4EE7FA-59FB-7406-04D7-6751905D78C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F1950836-C48E-12DA-ED1A-D1C476C934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6EA217E-D63F-C5AE-5AB3-55A0C9C1CCE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385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17FCFF07-A1B5-CD23-3799-91DC432B7BE7}"/>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FA717CEA-96AF-784A-B92A-3B303EE41344}"/>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E78D0E54-AB33-525E-0F6E-71153042FA24}"/>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9" name="Picture 8">
            <a:extLst>
              <a:ext uri="{FF2B5EF4-FFF2-40B4-BE49-F238E27FC236}">
                <a16:creationId xmlns:a16="http://schemas.microsoft.com/office/drawing/2014/main" id="{2C9BC3BC-972E-E848-D50E-C57E67E6A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ED454DDC-AF5A-B5E6-E178-6CCFCF476C2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4960903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plit 4">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3043200" cy="6854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3030538" y="3088"/>
            <a:ext cx="3062842"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102626" y="-1431"/>
            <a:ext cx="3045600"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946B03B-B495-285A-99D0-EC9CC38D140E}"/>
              </a:ext>
            </a:extLst>
          </p:cNvPr>
          <p:cNvSpPr/>
          <p:nvPr userDrawn="1"/>
        </p:nvSpPr>
        <p:spPr>
          <a:xfrm>
            <a:off x="9146400" y="-1431"/>
            <a:ext cx="3045600"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9" name="Straight Connector 18">
            <a:extLst>
              <a:ext uri="{FF2B5EF4-FFF2-40B4-BE49-F238E27FC236}">
                <a16:creationId xmlns:a16="http://schemas.microsoft.com/office/drawing/2014/main" id="{62A5CD4E-9651-39CB-A7BA-E97C12D796C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AF8E657A-4DDE-72C5-32D7-3D5E683BC341}"/>
              </a:ext>
            </a:extLst>
          </p:cNvPr>
          <p:cNvSpPr>
            <a:spLocks noGrp="1"/>
          </p:cNvSpPr>
          <p:nvPr>
            <p:ph type="body" sz="quarter" idx="15" hasCustomPrompt="1"/>
          </p:nvPr>
        </p:nvSpPr>
        <p:spPr>
          <a:xfrm>
            <a:off x="0"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6" name="Text Placeholder 5">
            <a:extLst>
              <a:ext uri="{FF2B5EF4-FFF2-40B4-BE49-F238E27FC236}">
                <a16:creationId xmlns:a16="http://schemas.microsoft.com/office/drawing/2014/main" id="{078E1830-8CD5-123D-C1CB-9D401F61BB8B}"/>
              </a:ext>
            </a:extLst>
          </p:cNvPr>
          <p:cNvSpPr>
            <a:spLocks noGrp="1"/>
          </p:cNvSpPr>
          <p:nvPr>
            <p:ph type="body" sz="quarter" idx="16" hasCustomPrompt="1"/>
          </p:nvPr>
        </p:nvSpPr>
        <p:spPr>
          <a:xfrm>
            <a:off x="3041009"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7" name="Text Placeholder 5">
            <a:extLst>
              <a:ext uri="{FF2B5EF4-FFF2-40B4-BE49-F238E27FC236}">
                <a16:creationId xmlns:a16="http://schemas.microsoft.com/office/drawing/2014/main" id="{80A32F68-5DBC-C2D6-8169-CEFAD6BDFCF6}"/>
              </a:ext>
            </a:extLst>
          </p:cNvPr>
          <p:cNvSpPr>
            <a:spLocks noGrp="1"/>
          </p:cNvSpPr>
          <p:nvPr>
            <p:ph type="body" sz="quarter" idx="17" hasCustomPrompt="1"/>
          </p:nvPr>
        </p:nvSpPr>
        <p:spPr>
          <a:xfrm>
            <a:off x="6100435"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8" name="Text Placeholder 5">
            <a:extLst>
              <a:ext uri="{FF2B5EF4-FFF2-40B4-BE49-F238E27FC236}">
                <a16:creationId xmlns:a16="http://schemas.microsoft.com/office/drawing/2014/main" id="{81B439D2-F629-D2A6-B601-FFA3A1880BBC}"/>
              </a:ext>
            </a:extLst>
          </p:cNvPr>
          <p:cNvSpPr>
            <a:spLocks noGrp="1"/>
          </p:cNvSpPr>
          <p:nvPr>
            <p:ph type="body" sz="quarter" idx="18" hasCustomPrompt="1"/>
          </p:nvPr>
        </p:nvSpPr>
        <p:spPr>
          <a:xfrm>
            <a:off x="9157472"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EE2817A-998A-991A-2CE1-84A104CBA8BF}"/>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24DEFE23-918F-4005-B1D8-659FCFD90F52}"/>
              </a:ext>
            </a:extLst>
          </p:cNvPr>
          <p:cNvSpPr>
            <a:spLocks noGrp="1"/>
          </p:cNvSpPr>
          <p:nvPr>
            <p:ph type="body" sz="quarter" idx="20" hasCustomPrompt="1"/>
          </p:nvPr>
        </p:nvSpPr>
        <p:spPr>
          <a:xfrm>
            <a:off x="3367958"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6A8D8F9-92DC-3B2D-1FA0-36F8A1254B2B}"/>
              </a:ext>
            </a:extLst>
          </p:cNvPr>
          <p:cNvSpPr>
            <a:spLocks noGrp="1"/>
          </p:cNvSpPr>
          <p:nvPr>
            <p:ph type="body" sz="quarter" idx="21" hasCustomPrompt="1"/>
          </p:nvPr>
        </p:nvSpPr>
        <p:spPr>
          <a:xfrm>
            <a:off x="6422400" y="594000"/>
            <a:ext cx="2376000" cy="180000"/>
          </a:xfrm>
        </p:spPr>
        <p:txBody>
          <a:bodyPr/>
          <a:lstStyle>
            <a:lvl1pPr>
              <a:defRPr sz="1200"/>
            </a:lvl1pPr>
          </a:lstStyle>
          <a:p>
            <a:pPr lvl="0"/>
            <a:r>
              <a:rPr lang="en-DK"/>
              <a:t>01</a:t>
            </a:r>
          </a:p>
        </p:txBody>
      </p:sp>
      <p:sp>
        <p:nvSpPr>
          <p:cNvPr id="5" name="Text Placeholder 7">
            <a:extLst>
              <a:ext uri="{FF2B5EF4-FFF2-40B4-BE49-F238E27FC236}">
                <a16:creationId xmlns:a16="http://schemas.microsoft.com/office/drawing/2014/main" id="{FAE4EE55-D1C7-6B76-05D7-A3098E1EE8E5}"/>
              </a:ext>
            </a:extLst>
          </p:cNvPr>
          <p:cNvSpPr>
            <a:spLocks noGrp="1"/>
          </p:cNvSpPr>
          <p:nvPr>
            <p:ph type="body" sz="quarter" idx="22" hasCustomPrompt="1"/>
          </p:nvPr>
        </p:nvSpPr>
        <p:spPr>
          <a:xfrm>
            <a:off x="9490718" y="594000"/>
            <a:ext cx="2376000" cy="180000"/>
          </a:xfrm>
        </p:spPr>
        <p:txBody>
          <a:bodyPr/>
          <a:lstStyle>
            <a:lvl1pPr>
              <a:defRPr sz="1200"/>
            </a:lvl1pPr>
          </a:lstStyle>
          <a:p>
            <a:pPr lvl="0"/>
            <a:r>
              <a:rPr lang="en-DK"/>
              <a:t>01</a:t>
            </a:r>
          </a:p>
        </p:txBody>
      </p:sp>
      <p:pic>
        <p:nvPicPr>
          <p:cNvPr id="6" name="Picture 5">
            <a:extLst>
              <a:ext uri="{FF2B5EF4-FFF2-40B4-BE49-F238E27FC236}">
                <a16:creationId xmlns:a16="http://schemas.microsoft.com/office/drawing/2014/main" id="{F08F750C-BCED-62CB-ED81-44DABC16AE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4CD0CFBC-25D2-A851-D12C-F073D380DA5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6028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lit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4165"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2589" y="-1431"/>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3" name="Straight Connector 12">
            <a:extLst>
              <a:ext uri="{FF2B5EF4-FFF2-40B4-BE49-F238E27FC236}">
                <a16:creationId xmlns:a16="http://schemas.microsoft.com/office/drawing/2014/main" id="{38816618-C8B9-15D3-817A-332962E3471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30EBE05F-44F2-DE4C-2292-314542504640}"/>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8" name="Text Placeholder 5">
            <a:extLst>
              <a:ext uri="{FF2B5EF4-FFF2-40B4-BE49-F238E27FC236}">
                <a16:creationId xmlns:a16="http://schemas.microsoft.com/office/drawing/2014/main" id="{D408B979-AA6B-A7F5-066B-DA5E84DF3EF1}"/>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283FEE0B-6213-83EE-A666-BBE36E045897}"/>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BEC43AE1-6E0E-F4E2-0AA8-46C886687EFA}"/>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D3C95BCF-CFC2-E8DC-2736-92280998AD99}"/>
              </a:ext>
            </a:extLst>
          </p:cNvPr>
          <p:cNvSpPr>
            <a:spLocks noGrp="1"/>
          </p:cNvSpPr>
          <p:nvPr>
            <p:ph type="body" sz="quarter" idx="20" hasCustomPrompt="1"/>
          </p:nvPr>
        </p:nvSpPr>
        <p:spPr>
          <a:xfrm>
            <a:off x="4395600"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C737629-E09E-26EB-337A-6A53B6A76CBD}"/>
              </a:ext>
            </a:extLst>
          </p:cNvPr>
          <p:cNvSpPr>
            <a:spLocks noGrp="1"/>
          </p:cNvSpPr>
          <p:nvPr>
            <p:ph type="body" sz="quarter" idx="21" hasCustomPrompt="1"/>
          </p:nvPr>
        </p:nvSpPr>
        <p:spPr>
          <a:xfrm>
            <a:off x="8481600" y="594000"/>
            <a:ext cx="2376000" cy="180000"/>
          </a:xfrm>
        </p:spPr>
        <p:txBody>
          <a:bodyPr/>
          <a:lstStyle>
            <a:lvl1pPr>
              <a:defRPr sz="1200"/>
            </a:lvl1pPr>
          </a:lstStyle>
          <a:p>
            <a:pPr lvl="0"/>
            <a:r>
              <a:rPr lang="en-DK"/>
              <a:t>01</a:t>
            </a:r>
          </a:p>
        </p:txBody>
      </p:sp>
      <p:pic>
        <p:nvPicPr>
          <p:cNvPr id="5" name="Picture 4">
            <a:extLst>
              <a:ext uri="{FF2B5EF4-FFF2-40B4-BE49-F238E27FC236}">
                <a16:creationId xmlns:a16="http://schemas.microsoft.com/office/drawing/2014/main" id="{343E3C02-5776-1AC3-2C66-DD732A3184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25DFD0EA-9FC2-CCFE-432F-630A7ACFC1A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7315339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6085962"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085962" y="3088"/>
            <a:ext cx="6106038" cy="68549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1" name="Straight Connector 10">
            <a:extLst>
              <a:ext uri="{FF2B5EF4-FFF2-40B4-BE49-F238E27FC236}">
                <a16:creationId xmlns:a16="http://schemas.microsoft.com/office/drawing/2014/main" id="{878D19F0-9F97-8B40-B95A-9F24B5AFDCB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F0717A18-BA63-17F1-7497-BB109CAE2A03}"/>
              </a:ext>
            </a:extLst>
          </p:cNvPr>
          <p:cNvSpPr>
            <a:spLocks noGrp="1"/>
          </p:cNvSpPr>
          <p:nvPr>
            <p:ph type="body" sz="quarter" idx="15" hasCustomPrompt="1"/>
          </p:nvPr>
        </p:nvSpPr>
        <p:spPr>
          <a:xfrm>
            <a:off x="220977" y="504056"/>
            <a:ext cx="5695891" cy="5445224"/>
          </a:xfrm>
          <a:prstGeom prst="rect">
            <a:avLst/>
          </a:prstGeom>
          <a:noFill/>
        </p:spPr>
        <p:txBody>
          <a:bodyPr lIns="324000" tIns="540000" rIns="324000" bIns="324000"/>
          <a:lstStyle>
            <a:lvl1pPr marL="0" indent="0">
              <a:lnSpc>
                <a:spcPts val="1920"/>
              </a:lnSpc>
              <a:spcBef>
                <a:spcPts val="0"/>
              </a:spcBef>
              <a:buNone/>
              <a:defRPr sz="1600" b="0" i="0" cap="all" baseline="0">
                <a:latin typeface="+mj-lt"/>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5" name="Text Placeholder 5">
            <a:extLst>
              <a:ext uri="{FF2B5EF4-FFF2-40B4-BE49-F238E27FC236}">
                <a16:creationId xmlns:a16="http://schemas.microsoft.com/office/drawing/2014/main" id="{CAB4ABE5-C242-F5FC-06A6-6D23A0332665}"/>
              </a:ext>
            </a:extLst>
          </p:cNvPr>
          <p:cNvSpPr>
            <a:spLocks noGrp="1"/>
          </p:cNvSpPr>
          <p:nvPr>
            <p:ph type="body" sz="quarter" idx="16" hasCustomPrompt="1"/>
          </p:nvPr>
        </p:nvSpPr>
        <p:spPr>
          <a:xfrm>
            <a:off x="6304764" y="504056"/>
            <a:ext cx="5695891"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5A41115-BC95-6081-B12F-3DF35986C8C8}"/>
              </a:ext>
            </a:extLst>
          </p:cNvPr>
          <p:cNvSpPr>
            <a:spLocks noGrp="1"/>
          </p:cNvSpPr>
          <p:nvPr>
            <p:ph type="body" sz="quarter" idx="19" hasCustomPrompt="1"/>
          </p:nvPr>
        </p:nvSpPr>
        <p:spPr>
          <a:xfrm>
            <a:off x="5508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A732EA6E-ECC7-A6B3-9537-535EC31948CE}"/>
              </a:ext>
            </a:extLst>
          </p:cNvPr>
          <p:cNvSpPr>
            <a:spLocks noGrp="1"/>
          </p:cNvSpPr>
          <p:nvPr>
            <p:ph type="body" sz="quarter" idx="20" hasCustomPrompt="1"/>
          </p:nvPr>
        </p:nvSpPr>
        <p:spPr>
          <a:xfrm>
            <a:off x="6638400" y="594000"/>
            <a:ext cx="2376000" cy="180000"/>
          </a:xfrm>
        </p:spPr>
        <p:txBody>
          <a:bodyPr/>
          <a:lstStyle>
            <a:lvl1pPr>
              <a:defRPr sz="1200"/>
            </a:lvl1pPr>
          </a:lstStyle>
          <a:p>
            <a:pPr lvl="0"/>
            <a:r>
              <a:rPr lang="en-DK"/>
              <a:t>02</a:t>
            </a:r>
          </a:p>
        </p:txBody>
      </p:sp>
      <p:pic>
        <p:nvPicPr>
          <p:cNvPr id="4" name="Picture 3">
            <a:extLst>
              <a:ext uri="{FF2B5EF4-FFF2-40B4-BE49-F238E27FC236}">
                <a16:creationId xmlns:a16="http://schemas.microsoft.com/office/drawing/2014/main" id="{61A29AB1-1C4E-60B2-A064-AA7065071E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DA034C1B-7455-F9BA-7D3B-EE0FAE14782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936613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plit 3 + Icon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3204" y="3088"/>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6" name="Straight Connector 15">
            <a:extLst>
              <a:ext uri="{FF2B5EF4-FFF2-40B4-BE49-F238E27FC236}">
                <a16:creationId xmlns:a16="http://schemas.microsoft.com/office/drawing/2014/main" id="{9761D446-DFFD-5BF0-D6A6-540636E17305}"/>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7D6D212A-FBCB-CB47-237B-17B2EAA6661F}"/>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1" name="Text Placeholder 5">
            <a:extLst>
              <a:ext uri="{FF2B5EF4-FFF2-40B4-BE49-F238E27FC236}">
                <a16:creationId xmlns:a16="http://schemas.microsoft.com/office/drawing/2014/main" id="{F732EF5C-3AD3-CA17-71AB-D1A9724A80EB}"/>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1C61F2B5-1314-5EB4-0DB4-939362B51A91}"/>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Picture Placeholder 12">
            <a:extLst>
              <a:ext uri="{FF2B5EF4-FFF2-40B4-BE49-F238E27FC236}">
                <a16:creationId xmlns:a16="http://schemas.microsoft.com/office/drawing/2014/main" id="{8D6D369A-F24A-F691-9D66-E54529B8D779}"/>
              </a:ext>
            </a:extLst>
          </p:cNvPr>
          <p:cNvSpPr>
            <a:spLocks noGrp="1"/>
          </p:cNvSpPr>
          <p:nvPr>
            <p:ph type="pic" sz="quarter" idx="18" hasCustomPrompt="1"/>
          </p:nvPr>
        </p:nvSpPr>
        <p:spPr>
          <a:xfrm>
            <a:off x="324000" y="404813"/>
            <a:ext cx="288000" cy="288000"/>
          </a:xfrm>
        </p:spPr>
        <p:txBody>
          <a:bodyPr/>
          <a:lstStyle>
            <a:lvl1pPr>
              <a:defRPr sz="100"/>
            </a:lvl1pPr>
          </a:lstStyle>
          <a:p>
            <a:r>
              <a:rPr lang="en-DK"/>
              <a:t> </a:t>
            </a:r>
          </a:p>
        </p:txBody>
      </p:sp>
      <p:sp>
        <p:nvSpPr>
          <p:cNvPr id="3" name="Picture Placeholder 12">
            <a:extLst>
              <a:ext uri="{FF2B5EF4-FFF2-40B4-BE49-F238E27FC236}">
                <a16:creationId xmlns:a16="http://schemas.microsoft.com/office/drawing/2014/main" id="{95D94F87-887F-0780-DD59-DBF2A272B132}"/>
              </a:ext>
            </a:extLst>
          </p:cNvPr>
          <p:cNvSpPr>
            <a:spLocks noGrp="1"/>
          </p:cNvSpPr>
          <p:nvPr>
            <p:ph type="pic" sz="quarter" idx="19" hasCustomPrompt="1"/>
          </p:nvPr>
        </p:nvSpPr>
        <p:spPr>
          <a:xfrm>
            <a:off x="4388400" y="404813"/>
            <a:ext cx="288000" cy="288000"/>
          </a:xfrm>
        </p:spPr>
        <p:txBody>
          <a:bodyPr/>
          <a:lstStyle>
            <a:lvl1pPr>
              <a:defRPr sz="100"/>
            </a:lvl1pPr>
          </a:lstStyle>
          <a:p>
            <a:r>
              <a:rPr lang="en-DK"/>
              <a:t> </a:t>
            </a:r>
          </a:p>
        </p:txBody>
      </p:sp>
      <p:sp>
        <p:nvSpPr>
          <p:cNvPr id="4" name="Picture Placeholder 12">
            <a:extLst>
              <a:ext uri="{FF2B5EF4-FFF2-40B4-BE49-F238E27FC236}">
                <a16:creationId xmlns:a16="http://schemas.microsoft.com/office/drawing/2014/main" id="{F09A658F-9F77-5577-DB31-E5C2504D2DD1}"/>
              </a:ext>
            </a:extLst>
          </p:cNvPr>
          <p:cNvSpPr>
            <a:spLocks noGrp="1"/>
          </p:cNvSpPr>
          <p:nvPr>
            <p:ph type="pic" sz="quarter" idx="20" hasCustomPrompt="1"/>
          </p:nvPr>
        </p:nvSpPr>
        <p:spPr>
          <a:xfrm>
            <a:off x="8452800" y="404813"/>
            <a:ext cx="288000" cy="288000"/>
          </a:xfrm>
        </p:spPr>
        <p:txBody>
          <a:bodyPr/>
          <a:lstStyle>
            <a:lvl1pPr>
              <a:defRPr sz="100"/>
            </a:lvl1pPr>
          </a:lstStyle>
          <a:p>
            <a:r>
              <a:rPr lang="en-DK"/>
              <a:t> </a:t>
            </a:r>
          </a:p>
        </p:txBody>
      </p:sp>
      <p:sp>
        <p:nvSpPr>
          <p:cNvPr id="5" name="TextBox 4">
            <a:extLst>
              <a:ext uri="{FF2B5EF4-FFF2-40B4-BE49-F238E27FC236}">
                <a16:creationId xmlns:a16="http://schemas.microsoft.com/office/drawing/2014/main" id="{50C272B0-5655-47FA-6C17-26A50F504E32}"/>
              </a:ext>
            </a:extLst>
          </p:cNvPr>
          <p:cNvSpPr txBox="1"/>
          <p:nvPr userDrawn="1"/>
        </p:nvSpPr>
        <p:spPr>
          <a:xfrm>
            <a:off x="0" y="-1088019"/>
            <a:ext cx="4223792" cy="153888"/>
          </a:xfrm>
          <a:prstGeom prst="rect">
            <a:avLst/>
          </a:prstGeom>
          <a:noFill/>
        </p:spPr>
        <p:txBody>
          <a:bodyPr wrap="square" lIns="0" tIns="0" rIns="0" bIns="0" rtlCol="0" anchor="b">
            <a:spAutoFit/>
          </a:bodyPr>
          <a:lstStyle/>
          <a:p>
            <a:r>
              <a:rPr lang="en-DK" sz="1000">
                <a:solidFill>
                  <a:srgbClr val="7F7F7F"/>
                </a:solidFill>
              </a:rPr>
              <a:t>Brug kvadratiske ikoner </a:t>
            </a:r>
            <a:r>
              <a:rPr lang="en-GB" sz="1000" err="1">
                <a:solidFill>
                  <a:srgbClr val="7F7F7F"/>
                </a:solidFill>
              </a:rPr>
              <a:t>i</a:t>
            </a:r>
            <a:r>
              <a:rPr lang="en-GB" sz="1000">
                <a:solidFill>
                  <a:srgbClr val="7F7F7F"/>
                </a:solidFill>
              </a:rPr>
              <a:t> </a:t>
            </a:r>
            <a:r>
              <a:rPr lang="en-GB" sz="1000" err="1">
                <a:solidFill>
                  <a:srgbClr val="7F7F7F"/>
                </a:solidFill>
              </a:rPr>
              <a:t>placeholderne</a:t>
            </a:r>
            <a:r>
              <a:rPr lang="en-GB" sz="1000">
                <a:solidFill>
                  <a:srgbClr val="7F7F7F"/>
                </a:solidFill>
              </a:rPr>
              <a:t>.</a:t>
            </a:r>
            <a:endParaRPr lang="en-DK" sz="1000">
              <a:solidFill>
                <a:srgbClr val="7F7F7F"/>
              </a:solidFill>
            </a:endParaRPr>
          </a:p>
        </p:txBody>
      </p:sp>
      <p:pic>
        <p:nvPicPr>
          <p:cNvPr id="6" name="Picture 5">
            <a:extLst>
              <a:ext uri="{FF2B5EF4-FFF2-40B4-BE49-F238E27FC236}">
                <a16:creationId xmlns:a16="http://schemas.microsoft.com/office/drawing/2014/main" id="{632378CA-E43B-AEF2-B01F-F169DD1D04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21C92071-AC8B-ED86-77BD-3F4437176470}"/>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231001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11" name="Picture Placeholder 6">
            <a:extLst>
              <a:ext uri="{FF2B5EF4-FFF2-40B4-BE49-F238E27FC236}">
                <a16:creationId xmlns:a16="http://schemas.microsoft.com/office/drawing/2014/main" id="{8E4C9A2A-C61A-2998-882F-E6BCC063FE41}"/>
              </a:ext>
            </a:extLst>
          </p:cNvPr>
          <p:cNvSpPr>
            <a:spLocks noGrp="1"/>
          </p:cNvSpPr>
          <p:nvPr>
            <p:ph type="pic" sz="quarter" idx="17"/>
          </p:nvPr>
        </p:nvSpPr>
        <p:spPr>
          <a:xfrm>
            <a:off x="2999656" y="3428997"/>
            <a:ext cx="3096345" cy="3428997"/>
          </a:xfrm>
          <a:prstGeom prst="rect">
            <a:avLst/>
          </a:prstGeom>
          <a:solidFill>
            <a:schemeClr val="accent5"/>
          </a:solidFill>
        </p:spPr>
        <p:txBody>
          <a:bodyPr/>
          <a:lstStyle/>
          <a:p>
            <a:r>
              <a:rPr lang="en-GB"/>
              <a:t>Click icon to add picture</a:t>
            </a:r>
            <a:endParaRPr lang="en-DK"/>
          </a:p>
        </p:txBody>
      </p:sp>
      <p:sp>
        <p:nvSpPr>
          <p:cNvPr id="2" name="Picture Placeholder 14">
            <a:extLst>
              <a:ext uri="{FF2B5EF4-FFF2-40B4-BE49-F238E27FC236}">
                <a16:creationId xmlns:a16="http://schemas.microsoft.com/office/drawing/2014/main" id="{28A281EC-588D-F0AC-6D1E-3E2DAFC7D869}"/>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3" name="Picture Placeholder 14">
            <a:extLst>
              <a:ext uri="{FF2B5EF4-FFF2-40B4-BE49-F238E27FC236}">
                <a16:creationId xmlns:a16="http://schemas.microsoft.com/office/drawing/2014/main" id="{D3DEEC3E-647B-5B0B-B212-BFC4CE7E8C01}"/>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3898102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Gallery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2BE245B9-E5E3-D50D-BC5D-86B10A7B6740}"/>
              </a:ext>
            </a:extLst>
          </p:cNvPr>
          <p:cNvSpPr>
            <a:spLocks noGrp="1"/>
          </p:cNvSpPr>
          <p:nvPr>
            <p:ph type="body" sz="quarter" idx="17" hasCustomPrompt="1"/>
          </p:nvPr>
        </p:nvSpPr>
        <p:spPr>
          <a:xfrm>
            <a:off x="2999655" y="3428996"/>
            <a:ext cx="3096342" cy="3428997"/>
          </a:xfrm>
          <a:prstGeom prst="rect">
            <a:avLst/>
          </a:prstGeom>
          <a:solidFill>
            <a:schemeClr val="accent6"/>
          </a:solidFill>
        </p:spPr>
        <p:txBody>
          <a:bodyPr anchor="ctr" anchorCtr="0"/>
          <a:lstStyle>
            <a:lvl1pPr algn="ctr">
              <a:spcBef>
                <a:spcPts val="0"/>
              </a:spcBef>
              <a:defRPr sz="2000" b="1" i="0" cap="all" baseline="0">
                <a:latin typeface="DBU Wide" pitchFamily="2" charset="0"/>
              </a:defRPr>
            </a:lvl1pPr>
            <a:lvl2pPr algn="ctr">
              <a:spcBef>
                <a:spcPts val="0"/>
              </a:spcBef>
              <a:defRPr sz="2000" b="0" i="0" cap="none" baseline="0">
                <a:latin typeface="DBU Wide" pitchFamily="2" charset="0"/>
              </a:defRPr>
            </a:lvl2pPr>
            <a:lvl3pPr algn="ctr">
              <a:spcBef>
                <a:spcPts val="1100"/>
              </a:spcBef>
              <a:defRPr/>
            </a:lvl3pPr>
          </a:lstStyle>
          <a:p>
            <a:pPr lvl="0"/>
            <a:r>
              <a:rPr lang="en-GB"/>
              <a:t>DBU</a:t>
            </a:r>
          </a:p>
          <a:p>
            <a:pPr lvl="1"/>
            <a:r>
              <a:rPr lang="en-GB">
                <a:effectLst/>
              </a:rPr>
              <a:t>Second Level</a:t>
            </a:r>
          </a:p>
          <a:p>
            <a:pPr lvl="1"/>
            <a:endParaRPr lang="en-GB">
              <a:effectLst/>
            </a:endParaRPr>
          </a:p>
        </p:txBody>
      </p:sp>
      <p:sp>
        <p:nvSpPr>
          <p:cNvPr id="3" name="Picture Placeholder 14">
            <a:extLst>
              <a:ext uri="{FF2B5EF4-FFF2-40B4-BE49-F238E27FC236}">
                <a16:creationId xmlns:a16="http://schemas.microsoft.com/office/drawing/2014/main" id="{06528A7D-0492-6E46-AAFC-D9B9C44A0E87}"/>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4" name="Picture Placeholder 14">
            <a:extLst>
              <a:ext uri="{FF2B5EF4-FFF2-40B4-BE49-F238E27FC236}">
                <a16:creationId xmlns:a16="http://schemas.microsoft.com/office/drawing/2014/main" id="{ECC68A5A-BA77-882B-B2AC-C4419674BCB8}"/>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40767363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8258F9-D3AF-98C1-6A77-DF3E24E53C3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pic>
        <p:nvPicPr>
          <p:cNvPr id="12" name="Graphic 11">
            <a:extLst>
              <a:ext uri="{FF2B5EF4-FFF2-40B4-BE49-F238E27FC236}">
                <a16:creationId xmlns:a16="http://schemas.microsoft.com/office/drawing/2014/main" id="{41997DB6-F973-CC20-9615-C7ECF847C89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9">
            <a:extLst>
              <a:ext uri="{FF2B5EF4-FFF2-40B4-BE49-F238E27FC236}">
                <a16:creationId xmlns:a16="http://schemas.microsoft.com/office/drawing/2014/main" id="{BC3AC8C1-F8CF-74F4-2E8F-5A68A94ED19D}"/>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sp>
        <p:nvSpPr>
          <p:cNvPr id="5" name="Subtitle 2">
            <a:extLst>
              <a:ext uri="{FF2B5EF4-FFF2-40B4-BE49-F238E27FC236}">
                <a16:creationId xmlns:a16="http://schemas.microsoft.com/office/drawing/2014/main" id="{FDDBFD7A-7C79-A33B-7B7C-8EAB9D470EF0}"/>
              </a:ext>
            </a:extLst>
          </p:cNvPr>
          <p:cNvSpPr>
            <a:spLocks noGrp="1"/>
          </p:cNvSpPr>
          <p:nvPr>
            <p:ph type="subTitle" idx="1" hasCustomPrompt="1"/>
          </p:nvPr>
        </p:nvSpPr>
        <p:spPr>
          <a:xfrm>
            <a:off x="335360" y="260648"/>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pic>
        <p:nvPicPr>
          <p:cNvPr id="3" name="Picture 2">
            <a:extLst>
              <a:ext uri="{FF2B5EF4-FFF2-40B4-BE49-F238E27FC236}">
                <a16:creationId xmlns:a16="http://schemas.microsoft.com/office/drawing/2014/main" id="{39ABA41C-1E47-A896-CF6A-1598CB1D5A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B8A5F218-33E1-5BE8-66B1-5EAF2E1CB54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682244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E3EC66-206F-D48E-E2ED-3F770BD3A8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pic>
        <p:nvPicPr>
          <p:cNvPr id="5" name="Picture 4">
            <a:extLst>
              <a:ext uri="{FF2B5EF4-FFF2-40B4-BE49-F238E27FC236}">
                <a16:creationId xmlns:a16="http://schemas.microsoft.com/office/drawing/2014/main" id="{3507AE28-5177-DB5F-4C19-9D34CE0AAE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83B55997-863A-910F-F898-92DA47719C4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135331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7781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E5E57A-070A-F9FE-034B-2030418253CF}"/>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4038346-4CDB-D32B-E41A-D42018529F98}"/>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6" name="Picture 5">
            <a:extLst>
              <a:ext uri="{FF2B5EF4-FFF2-40B4-BE49-F238E27FC236}">
                <a16:creationId xmlns:a16="http://schemas.microsoft.com/office/drawing/2014/main" id="{DBE4E53C-EA78-E980-4FFB-AA063445C5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8BF95D68-A779-699C-FEA4-FAF3EB7BDB9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8" name="Graphic 7">
            <a:extLst>
              <a:ext uri="{FF2B5EF4-FFF2-40B4-BE49-F238E27FC236}">
                <a16:creationId xmlns:a16="http://schemas.microsoft.com/office/drawing/2014/main" id="{63025738-2678-2F16-AF4B-D78581C3EED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2050" y="5584246"/>
            <a:ext cx="1407901" cy="941097"/>
          </a:xfrm>
          <a:prstGeom prst="rect">
            <a:avLst/>
          </a:prstGeom>
        </p:spPr>
      </p:pic>
    </p:spTree>
    <p:extLst>
      <p:ext uri="{BB962C8B-B14F-4D97-AF65-F5344CB8AC3E}">
        <p14:creationId xmlns:p14="http://schemas.microsoft.com/office/powerpoint/2010/main" val="4107330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2E2D93DA-4780-14E8-CE95-1D0D6674C09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18A46A5A-0D55-AEDF-050B-000C72EF60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B512D151-8D2C-17DA-C767-F789E109C513}"/>
              </a:ext>
            </a:extLst>
          </p:cNvPr>
          <p:cNvSpPr>
            <a:spLocks noGrp="1"/>
          </p:cNvSpPr>
          <p:nvPr>
            <p:ph type="body" sz="quarter" idx="19" hasCustomPrompt="1"/>
          </p:nvPr>
        </p:nvSpPr>
        <p:spPr>
          <a:xfrm>
            <a:off x="550800"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D692B519-369F-F3FC-E7BC-58FFB93249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A73C1D8-1FD4-538F-E5E3-D3A9AE891E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955164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6407AA3-6D7A-4176-021E-77EC27EC8A1A}"/>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25652" y="5598095"/>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6" name="TextBox 5">
            <a:extLst>
              <a:ext uri="{FF2B5EF4-FFF2-40B4-BE49-F238E27FC236}">
                <a16:creationId xmlns:a16="http://schemas.microsoft.com/office/drawing/2014/main" id="{2A658C6F-7CCF-01CD-77D1-0A33B30533B0}"/>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8" name="Picture 7">
            <a:extLst>
              <a:ext uri="{FF2B5EF4-FFF2-40B4-BE49-F238E27FC236}">
                <a16:creationId xmlns:a16="http://schemas.microsoft.com/office/drawing/2014/main" id="{88E03201-C634-09B1-CFC4-9762572D87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38653639-5ECE-03B6-66CD-5CF2F6D46A8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207343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B2287ED5-2D49-DED3-E317-6B4420F9019F}"/>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Graphic 2">
            <a:extLst>
              <a:ext uri="{FF2B5EF4-FFF2-40B4-BE49-F238E27FC236}">
                <a16:creationId xmlns:a16="http://schemas.microsoft.com/office/drawing/2014/main" id="{C9A0CBCA-0D29-5872-2608-7AD473DDCCE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9" name="Picture 8">
            <a:extLst>
              <a:ext uri="{FF2B5EF4-FFF2-40B4-BE49-F238E27FC236}">
                <a16:creationId xmlns:a16="http://schemas.microsoft.com/office/drawing/2014/main" id="{B7C0B7CF-F963-055D-F527-A17B015702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75456"/>
            <a:ext cx="458233" cy="232873"/>
          </a:xfrm>
          <a:prstGeom prst="rect">
            <a:avLst/>
          </a:prstGeom>
        </p:spPr>
      </p:pic>
      <p:sp>
        <p:nvSpPr>
          <p:cNvPr id="10" name="TextBox 9">
            <a:extLst>
              <a:ext uri="{FF2B5EF4-FFF2-40B4-BE49-F238E27FC236}">
                <a16:creationId xmlns:a16="http://schemas.microsoft.com/office/drawing/2014/main" id="{BE68E3BD-BE1E-456A-BC8B-4C3D82E02749}"/>
              </a:ext>
            </a:extLst>
          </p:cNvPr>
          <p:cNvSpPr txBox="1"/>
          <p:nvPr userDrawn="1"/>
        </p:nvSpPr>
        <p:spPr>
          <a:xfrm>
            <a:off x="693606" y="-617601"/>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001417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95B9778B-8D2C-13C1-21B5-3000AC7E0946}"/>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6" name="Picture 5">
            <a:extLst>
              <a:ext uri="{FF2B5EF4-FFF2-40B4-BE49-F238E27FC236}">
                <a16:creationId xmlns:a16="http://schemas.microsoft.com/office/drawing/2014/main" id="{22B77B17-601C-324F-271C-2AF8CA75E8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0F42DE2B-2622-816D-2C5A-96EF8641B7E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5239708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C76FAAF-A7D2-2BDD-1007-6CE68C84E52E}"/>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48B626-72DA-CC6A-D410-EA3B6BB7A1A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3" name="Text Placeholder 8">
            <a:extLst>
              <a:ext uri="{FF2B5EF4-FFF2-40B4-BE49-F238E27FC236}">
                <a16:creationId xmlns:a16="http://schemas.microsoft.com/office/drawing/2014/main" id="{E38BB023-D1F0-F3BD-A417-98F9EBA1C3D8}"/>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solidFill>
                  <a:schemeClr val="tx1"/>
                </a:solidFill>
                <a:latin typeface="DBU Wide" pitchFamily="2" charset="0"/>
              </a:defRPr>
            </a:lvl1pPr>
            <a:lvl2pPr marL="0" indent="0">
              <a:lnSpc>
                <a:spcPct val="100000"/>
              </a:lnSpc>
              <a:buNone/>
              <a:defRPr sz="1800" cap="all" baseline="0">
                <a:solidFill>
                  <a:schemeClr val="tx1"/>
                </a:solidFill>
                <a:latin typeface="DBU Wide" pitchFamily="2" charset="0"/>
              </a:defRPr>
            </a:lvl2pPr>
            <a:lvl3pPr marL="0" indent="0">
              <a:lnSpc>
                <a:spcPct val="100000"/>
              </a:lnSpc>
              <a:spcBef>
                <a:spcPts val="0"/>
              </a:spcBef>
              <a:buNone/>
              <a:defRPr sz="1400" cap="all" baseline="0">
                <a:solidFill>
                  <a:schemeClr val="tx1"/>
                </a:solidFill>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5" name="Text Placeholder 4">
            <a:extLst>
              <a:ext uri="{FF2B5EF4-FFF2-40B4-BE49-F238E27FC236}">
                <a16:creationId xmlns:a16="http://schemas.microsoft.com/office/drawing/2014/main" id="{E9E2E743-DBC1-73F0-48A3-805D3EA19B20}"/>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9" name="Picture 8">
            <a:extLst>
              <a:ext uri="{FF2B5EF4-FFF2-40B4-BE49-F238E27FC236}">
                <a16:creationId xmlns:a16="http://schemas.microsoft.com/office/drawing/2014/main" id="{117947FD-0827-FD25-2E33-20C6FCE46C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8CC68015-B162-5268-9F81-A74C37650B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8135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9">
            <a:extLst>
              <a:ext uri="{FF2B5EF4-FFF2-40B4-BE49-F238E27FC236}">
                <a16:creationId xmlns:a16="http://schemas.microsoft.com/office/drawing/2014/main" id="{49B29C9C-AE0C-0AA7-5F0D-1992FC4DC250}"/>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9" name="Text Placeholder 9">
            <a:extLst>
              <a:ext uri="{FF2B5EF4-FFF2-40B4-BE49-F238E27FC236}">
                <a16:creationId xmlns:a16="http://schemas.microsoft.com/office/drawing/2014/main" id="{98608124-7758-4E70-C73C-7A9A4B643D8D}"/>
              </a:ext>
            </a:extLst>
          </p:cNvPr>
          <p:cNvSpPr>
            <a:spLocks noGrp="1"/>
          </p:cNvSpPr>
          <p:nvPr>
            <p:ph type="body" sz="quarter" idx="18" hasCustomPrompt="1"/>
          </p:nvPr>
        </p:nvSpPr>
        <p:spPr>
          <a:xfrm>
            <a:off x="551384" y="55204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10" name="Graphic 9">
            <a:extLst>
              <a:ext uri="{FF2B5EF4-FFF2-40B4-BE49-F238E27FC236}">
                <a16:creationId xmlns:a16="http://schemas.microsoft.com/office/drawing/2014/main" id="{04BE19DB-F0CE-B56E-F054-DE1D0557279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6" name="Picture 5">
            <a:extLst>
              <a:ext uri="{FF2B5EF4-FFF2-40B4-BE49-F238E27FC236}">
                <a16:creationId xmlns:a16="http://schemas.microsoft.com/office/drawing/2014/main" id="{61294FE0-F82A-9539-016B-07892D3AE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9FA76F17-A299-9CB6-4091-C2C595E6E0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5" name="Graphic 4">
            <a:extLst>
              <a:ext uri="{FF2B5EF4-FFF2-40B4-BE49-F238E27FC236}">
                <a16:creationId xmlns:a16="http://schemas.microsoft.com/office/drawing/2014/main" id="{EF0C14B1-4884-CFE5-5EB8-9BB49962D1D3}"/>
              </a:ext>
            </a:extLst>
          </p:cNvPr>
          <p:cNvPicPr>
            <a:picLocks noChangeAspect="1"/>
          </p:cNvPicPr>
          <p:nvPr userDrawn="1"/>
        </p:nvPicPr>
        <p:blipFill>
          <a:blip>
            <a:alphaModFix amt="20000"/>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2526645"/>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390F22B2-4D1D-E189-AB9D-6A800E85EA0D}"/>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pic>
        <p:nvPicPr>
          <p:cNvPr id="8" name="Graphic 7">
            <a:extLst>
              <a:ext uri="{FF2B5EF4-FFF2-40B4-BE49-F238E27FC236}">
                <a16:creationId xmlns:a16="http://schemas.microsoft.com/office/drawing/2014/main" id="{399DE691-2ECF-E4A4-1630-553B4C0BD2C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2" name="Text Placeholder 9">
            <a:extLst>
              <a:ext uri="{FF2B5EF4-FFF2-40B4-BE49-F238E27FC236}">
                <a16:creationId xmlns:a16="http://schemas.microsoft.com/office/drawing/2014/main" id="{E7A6B846-D67B-007F-144D-4477F54BF338}"/>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7" name="Picture 6">
            <a:extLst>
              <a:ext uri="{FF2B5EF4-FFF2-40B4-BE49-F238E27FC236}">
                <a16:creationId xmlns:a16="http://schemas.microsoft.com/office/drawing/2014/main" id="{21FB6EA5-8F8D-C9B1-D39D-3530EDD90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FBFA5082-ADB4-83CB-4BCE-5FA9280A1D6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3" name="Graphic 2">
            <a:extLst>
              <a:ext uri="{FF2B5EF4-FFF2-40B4-BE49-F238E27FC236}">
                <a16:creationId xmlns:a16="http://schemas.microsoft.com/office/drawing/2014/main" id="{7041A16E-30AF-F0A0-0D0B-D12A14FEF677}"/>
              </a:ext>
            </a:extLst>
          </p:cNvPr>
          <p:cNvPicPr>
            <a:picLocks noChangeAspect="1"/>
          </p:cNvPicPr>
          <p:nvPr userDrawn="1"/>
        </p:nvPicPr>
        <p:blipFill rotWithShape="1">
          <a:blip>
            <a:alphaModFix amt="20000"/>
            <a:extLst>
              <a:ext uri="{96DAC541-7B7A-43D3-8B79-37D633B846F1}">
                <asvg:svgBlip xmlns:asvg="http://schemas.microsoft.com/office/drawing/2016/SVG/main" r:embed="rId4"/>
              </a:ext>
            </a:extLst>
          </a:blip>
          <a:srcRect l="21875" r="21875"/>
          <a:stretch/>
        </p:blipFill>
        <p:spPr>
          <a:xfrm rot="5400000">
            <a:off x="1" y="1"/>
            <a:ext cx="6857999" cy="6858000"/>
          </a:xfrm>
          <a:prstGeom prst="rect">
            <a:avLst/>
          </a:prstGeom>
        </p:spPr>
      </p:pic>
    </p:spTree>
    <p:extLst>
      <p:ext uri="{BB962C8B-B14F-4D97-AF65-F5344CB8AC3E}">
        <p14:creationId xmlns:p14="http://schemas.microsoft.com/office/powerpoint/2010/main" val="3549038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1"/>
            <a:ext cx="6262762" cy="3528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8898681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CEA50763-535A-9DEF-1C8F-884A339B77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4C5BF689-DC78-328B-238F-B7C78D86C32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564B472E-DE31-6F98-2D4A-207250E67FAC}"/>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0F78E1CF-2499-A473-E3D8-8AE392555EE1}"/>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1219C064-FC7D-6D4B-AA04-7CFD7ACB6986}"/>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8416905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40753188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bg1">
              <a:lumMod val="85000"/>
            </a:schemeClr>
          </a:solidFill>
        </p:spPr>
        <p:txBody>
          <a:bodyPr/>
          <a:lstStyle/>
          <a:p>
            <a:r>
              <a:rPr lang="da-DK"/>
              <a:t>Klik på ikonet for at tilføje et billede</a:t>
            </a:r>
            <a:endParaRPr lang="en-DK"/>
          </a:p>
        </p:txBody>
      </p:sp>
      <p:pic>
        <p:nvPicPr>
          <p:cNvPr id="11" name="Picture 10">
            <a:extLst>
              <a:ext uri="{FF2B5EF4-FFF2-40B4-BE49-F238E27FC236}">
                <a16:creationId xmlns:a16="http://schemas.microsoft.com/office/drawing/2014/main" id="{578143DC-CBCC-48DE-6B99-2C23DEB69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2" name="TextBox 11">
            <a:extLst>
              <a:ext uri="{FF2B5EF4-FFF2-40B4-BE49-F238E27FC236}">
                <a16:creationId xmlns:a16="http://schemas.microsoft.com/office/drawing/2014/main" id="{87EB68E6-33CC-5E61-5D93-03BDBB45C89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BCBDBEF1-127C-B5F6-A4CC-2915D719FD29}"/>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17A58834-8A26-CE0B-376F-07852C709701}"/>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8DC06CA3-2623-6DDB-0286-7B26F72EAB79}"/>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5628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11" name="Text Placeholder 9">
            <a:extLst>
              <a:ext uri="{FF2B5EF4-FFF2-40B4-BE49-F238E27FC236}">
                <a16:creationId xmlns:a16="http://schemas.microsoft.com/office/drawing/2014/main" id="{4D0F2ABF-030B-DE69-76DF-9976A2A5451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96365CE9-781A-4CD0-AC86-46595ACA50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2328CE60-DFFE-06F4-F96E-F3205CBFE8D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AEF17A44-E11B-952A-6FEA-D8A4A45CC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E5266F-4FAC-B539-E1FC-1854A68E1ED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8868138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17FCFF07-A1B5-CD23-3799-91DC432B7BE7}"/>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FA717CEA-96AF-784A-B92A-3B303EE41344}"/>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E78D0E54-AB33-525E-0F6E-71153042FA24}"/>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9" name="Picture 8">
            <a:extLst>
              <a:ext uri="{FF2B5EF4-FFF2-40B4-BE49-F238E27FC236}">
                <a16:creationId xmlns:a16="http://schemas.microsoft.com/office/drawing/2014/main" id="{2C9BC3BC-972E-E848-D50E-C57E67E6A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ED454DDC-AF5A-B5E6-E178-6CCFCF476C2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4960903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2E2D93DA-4780-14E8-CE95-1D0D6674C09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18A46A5A-0D55-AEDF-050B-000C72EF60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B512D151-8D2C-17DA-C767-F789E109C513}"/>
              </a:ext>
            </a:extLst>
          </p:cNvPr>
          <p:cNvSpPr>
            <a:spLocks noGrp="1"/>
          </p:cNvSpPr>
          <p:nvPr>
            <p:ph type="body" sz="quarter" idx="19" hasCustomPrompt="1"/>
          </p:nvPr>
        </p:nvSpPr>
        <p:spPr>
          <a:xfrm>
            <a:off x="550800"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D692B519-369F-F3FC-E7BC-58FFB93249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A73C1D8-1FD4-538F-E5E3-D3A9AE891E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955164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11" name="Text Placeholder 9">
            <a:extLst>
              <a:ext uri="{FF2B5EF4-FFF2-40B4-BE49-F238E27FC236}">
                <a16:creationId xmlns:a16="http://schemas.microsoft.com/office/drawing/2014/main" id="{4D0F2ABF-030B-DE69-76DF-9976A2A5451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96365CE9-781A-4CD0-AC86-46595ACA50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2328CE60-DFFE-06F4-F96E-F3205CBFE8D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AEF17A44-E11B-952A-6FEA-D8A4A45CC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E5266F-4FAC-B539-E1FC-1854A68E1ED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8868138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bg1">
              <a:lumMod val="85000"/>
            </a:schemeClr>
          </a:solidFill>
        </p:spPr>
        <p:txBody>
          <a:bodyPr/>
          <a:lstStyle/>
          <a:p>
            <a:r>
              <a:rPr lang="da-DK"/>
              <a:t>Klik på ikonet for at tilføje et billede</a:t>
            </a:r>
            <a:endParaRPr lang="en-DK"/>
          </a:p>
        </p:txBody>
      </p:sp>
      <p:sp>
        <p:nvSpPr>
          <p:cNvPr id="12" name="Text Placeholder 9">
            <a:extLst>
              <a:ext uri="{FF2B5EF4-FFF2-40B4-BE49-F238E27FC236}">
                <a16:creationId xmlns:a16="http://schemas.microsoft.com/office/drawing/2014/main" id="{22D752EA-81BE-A353-209F-108DB0BE872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EB5021EB-D92C-0411-7F93-1C3A89C40313}"/>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EDC3A050-36D2-D222-E450-9323018E6050}"/>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BA352547-E749-50BC-05F4-28BF501D58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E5D7A03E-1E35-F38B-E5A8-00F58B2199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903983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10" name="Text Placeholder 9">
            <a:extLst>
              <a:ext uri="{FF2B5EF4-FFF2-40B4-BE49-F238E27FC236}">
                <a16:creationId xmlns:a16="http://schemas.microsoft.com/office/drawing/2014/main" id="{577555D5-134F-5F84-1DC0-9DB1DBE0D98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D70076D1-6654-2AC9-104B-DD4EBF0893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ED417AFB-86DE-486F-D47B-35D8098644B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0E0E3416-0504-B33F-7044-CF72E20877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D407CADE-0B68-4624-7D9C-04F77D6719E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9010526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4" name="Text Placeholder 9">
            <a:extLst>
              <a:ext uri="{FF2B5EF4-FFF2-40B4-BE49-F238E27FC236}">
                <a16:creationId xmlns:a16="http://schemas.microsoft.com/office/drawing/2014/main" id="{5E5A43CB-42E3-B14D-EEA8-DBB07D3ECAA3}"/>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89DCD8E3-9F31-3508-D5B5-4C304992164E}"/>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A5E2210F-F911-4D56-715A-CF5672E05060}"/>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172235A5-41C3-75CC-4C59-8EAE4CF9A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AA93F425-AF51-7172-4908-3A3EE6996C6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1810049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bg1">
              <a:lumMod val="85000"/>
            </a:schemeClr>
          </a:solidFill>
        </p:spPr>
        <p:txBody>
          <a:bodyPr/>
          <a:lstStyle>
            <a:lvl1pPr>
              <a:defRPr b="0" i="0">
                <a:latin typeface="DBU" pitchFamily="2" charset="0"/>
              </a:defRPr>
            </a:lvl1pPr>
          </a:lstStyle>
          <a:p>
            <a:r>
              <a:rPr lang="da-DK"/>
              <a:t>Klik på ikonet for at tilføje en tabel</a:t>
            </a:r>
            <a:endParaRPr lang="en-DK"/>
          </a:p>
        </p:txBody>
      </p:sp>
      <p:sp>
        <p:nvSpPr>
          <p:cNvPr id="10" name="Text Placeholder 9">
            <a:extLst>
              <a:ext uri="{FF2B5EF4-FFF2-40B4-BE49-F238E27FC236}">
                <a16:creationId xmlns:a16="http://schemas.microsoft.com/office/drawing/2014/main" id="{B2FE6DFB-379A-7238-389D-FF307434F50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0565B5C5-3FF6-973E-1BA3-40E5615D2022}"/>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73DC0F31-CD33-9F8A-FAA9-EABD4644FDBD}"/>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723BB328-0242-3655-9F2F-698B320E4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0066DC7-D3A9-E6FB-709C-55CBDF5C2EE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0041494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A0F3B45-E901-C30E-870A-D716CCE0DA7D}"/>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1E6EACF-D2FF-AB15-B842-B00DA7140592}"/>
              </a:ext>
            </a:extLst>
          </p:cNvPr>
          <p:cNvSpPr>
            <a:spLocks noGrp="1"/>
          </p:cNvSpPr>
          <p:nvPr>
            <p:ph type="subTitle" idx="1" hasCustomPrompt="1"/>
          </p:nvPr>
        </p:nvSpPr>
        <p:spPr>
          <a:xfrm>
            <a:off x="335360" y="264874"/>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B388E14-869A-46CD-C192-4A1F889D1D6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5" name="Text Placeholder 9">
            <a:extLst>
              <a:ext uri="{FF2B5EF4-FFF2-40B4-BE49-F238E27FC236}">
                <a16:creationId xmlns:a16="http://schemas.microsoft.com/office/drawing/2014/main" id="{9555055E-B3CF-1F94-E509-C004D95D69F7}"/>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pic>
        <p:nvPicPr>
          <p:cNvPr id="6" name="Picture 5">
            <a:extLst>
              <a:ext uri="{FF2B5EF4-FFF2-40B4-BE49-F238E27FC236}">
                <a16:creationId xmlns:a16="http://schemas.microsoft.com/office/drawing/2014/main" id="{C193088C-A31C-C699-ED47-E7DA2AFB1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34F7559D-B4AD-BE9A-2D7B-9673DA794B4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500923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EEFB851-AE8D-F521-5F42-93944A5AA1E8}"/>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solidFill>
                  <a:srgbClr val="1D1D1D"/>
                </a:solidFill>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spTree>
    <p:extLst>
      <p:ext uri="{BB962C8B-B14F-4D97-AF65-F5344CB8AC3E}">
        <p14:creationId xmlns:p14="http://schemas.microsoft.com/office/powerpoint/2010/main" val="1169560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EBB9A6-187E-F622-F44D-873949B3A76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61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bg1">
              <a:lumMod val="85000"/>
            </a:schemeClr>
          </a:solidFill>
        </p:spPr>
        <p:txBody>
          <a:bodyPr/>
          <a:lstStyle/>
          <a:p>
            <a:r>
              <a:rPr lang="da-DK"/>
              <a:t>Klik på ikonet for at tilføje et billede</a:t>
            </a:r>
            <a:endParaRPr lang="en-DK"/>
          </a:p>
        </p:txBody>
      </p:sp>
      <p:sp>
        <p:nvSpPr>
          <p:cNvPr id="12" name="Text Placeholder 9">
            <a:extLst>
              <a:ext uri="{FF2B5EF4-FFF2-40B4-BE49-F238E27FC236}">
                <a16:creationId xmlns:a16="http://schemas.microsoft.com/office/drawing/2014/main" id="{22D752EA-81BE-A353-209F-108DB0BE872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EB5021EB-D92C-0411-7F93-1C3A89C40313}"/>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EDC3A050-36D2-D222-E450-9323018E6050}"/>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BA352547-E749-50BC-05F4-28BF501D58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E5D7A03E-1E35-F38B-E5A8-00F58B2199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903983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162337" y="1168197"/>
            <a:ext cx="9873355" cy="868755"/>
          </a:xfrm>
        </p:spPr>
        <p:txBody>
          <a:bodyPr>
            <a:normAutofit/>
          </a:bodyPr>
          <a:lstStyle>
            <a:lvl1pPr algn="l">
              <a:defRPr sz="3200"/>
            </a:lvl1pPr>
          </a:lstStyle>
          <a:p>
            <a:r>
              <a:rPr lang="da-DK"/>
              <a:t>Klik for at redigere i master</a:t>
            </a:r>
          </a:p>
        </p:txBody>
      </p:sp>
      <p:sp>
        <p:nvSpPr>
          <p:cNvPr id="3" name="Undertitel 2"/>
          <p:cNvSpPr>
            <a:spLocks noGrp="1"/>
          </p:cNvSpPr>
          <p:nvPr>
            <p:ph type="subTitle" idx="1"/>
          </p:nvPr>
        </p:nvSpPr>
        <p:spPr>
          <a:xfrm>
            <a:off x="1162337" y="2036953"/>
            <a:ext cx="8044555" cy="1752600"/>
          </a:xfrm>
        </p:spPr>
        <p:txBody>
          <a:bodyPr/>
          <a:lstStyle>
            <a:lvl1pPr marL="0" indent="0" algn="l">
              <a:buNone/>
              <a:defRPr>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a:t>Klik for at redigere i master</a:t>
            </a:r>
          </a:p>
        </p:txBody>
      </p:sp>
    </p:spTree>
    <p:extLst>
      <p:ext uri="{BB962C8B-B14F-4D97-AF65-F5344CB8AC3E}">
        <p14:creationId xmlns:p14="http://schemas.microsoft.com/office/powerpoint/2010/main" val="3316406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E71830F-0C59-C0EE-1E24-1CD066F40E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37693D2B-4E22-213B-515C-587AE84B96E5}"/>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2" name="Picture 1">
            <a:extLst>
              <a:ext uri="{FF2B5EF4-FFF2-40B4-BE49-F238E27FC236}">
                <a16:creationId xmlns:a16="http://schemas.microsoft.com/office/drawing/2014/main" id="{87C4747A-ECC4-84BA-4925-2679CB60B6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B83AD73-E07E-9024-9B0B-DAADB6F39CA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410AE44F-6BC3-7DDB-D064-6C8C5477B9E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3601872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4AC77B7-7297-0E3F-0488-918C2B3BAF8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11900" y="5589588"/>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5" name="TextBox 4">
            <a:extLst>
              <a:ext uri="{FF2B5EF4-FFF2-40B4-BE49-F238E27FC236}">
                <a16:creationId xmlns:a16="http://schemas.microsoft.com/office/drawing/2014/main" id="{AF810344-4722-E84F-125D-A2CEC39CD21A}"/>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6" name="Picture 5">
            <a:extLst>
              <a:ext uri="{FF2B5EF4-FFF2-40B4-BE49-F238E27FC236}">
                <a16:creationId xmlns:a16="http://schemas.microsoft.com/office/drawing/2014/main" id="{0875D972-8EFD-7063-E344-F29929EDE9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BEA275FF-DB5B-2273-C3D6-B5104545182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0922108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rge Hero/Breaker +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0" y="0"/>
            <a:ext cx="12192000" cy="6858000"/>
          </a:xfrm>
          <a:prstGeom prst="rect">
            <a:avLst/>
          </a:prstGeom>
          <a:gradFill>
            <a:gsLst>
              <a:gs pos="0">
                <a:schemeClr val="accent6"/>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Graphic 10">
            <a:extLst>
              <a:ext uri="{FF2B5EF4-FFF2-40B4-BE49-F238E27FC236}">
                <a16:creationId xmlns:a16="http://schemas.microsoft.com/office/drawing/2014/main" id="{7BCDEC7B-D216-E916-44DA-EA98322227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11BE0F16-F2BC-4CDF-EC66-886CF0D2B6B1}"/>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sp>
        <p:nvSpPr>
          <p:cNvPr id="5" name="TextBox 4">
            <a:extLst>
              <a:ext uri="{FF2B5EF4-FFF2-40B4-BE49-F238E27FC236}">
                <a16:creationId xmlns:a16="http://schemas.microsoft.com/office/drawing/2014/main" id="{E6E9E358-AABE-F6EB-ABD0-64667342AF72}"/>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a:solidFill>
                  <a:srgbClr val="7F7F7F"/>
                </a:solidFill>
              </a:rPr>
              <a:t>Ændre baggrundsbilleder:</a:t>
            </a:r>
            <a:br>
              <a:rPr lang="da-DK" sz="1000" b="1">
                <a:solidFill>
                  <a:srgbClr val="7F7F7F"/>
                </a:solidFill>
              </a:rPr>
            </a:br>
            <a:r>
              <a:rPr lang="da-DK" sz="1000" b="1">
                <a:solidFill>
                  <a:srgbClr val="7F7F7F"/>
                </a:solidFill>
              </a:rPr>
              <a:t>Højreklik</a:t>
            </a:r>
            <a:r>
              <a:rPr lang="da-DK" sz="1000" b="0">
                <a:solidFill>
                  <a:srgbClr val="7F7F7F"/>
                </a:solidFill>
              </a:rPr>
              <a:t> på </a:t>
            </a:r>
            <a:r>
              <a:rPr lang="da-DK" sz="1000" b="0" err="1">
                <a:solidFill>
                  <a:srgbClr val="7F7F7F"/>
                </a:solidFill>
              </a:rPr>
              <a:t>slidet</a:t>
            </a:r>
            <a:r>
              <a:rPr lang="da-DK" sz="1000" b="0">
                <a:solidFill>
                  <a:srgbClr val="7F7F7F"/>
                </a:solidFill>
              </a:rPr>
              <a:t> — Vælg ”</a:t>
            </a:r>
            <a:r>
              <a:rPr lang="da-DK" sz="1000" b="1">
                <a:solidFill>
                  <a:srgbClr val="7F7F7F"/>
                </a:solidFill>
              </a:rPr>
              <a:t>Formater baggrund</a:t>
            </a:r>
            <a:r>
              <a:rPr lang="da-DK" sz="1000" b="0">
                <a:solidFill>
                  <a:srgbClr val="7F7F7F"/>
                </a:solidFill>
              </a:rPr>
              <a:t>” — Klik på ”</a:t>
            </a:r>
            <a:r>
              <a:rPr lang="da-DK" sz="1000" b="1">
                <a:solidFill>
                  <a:srgbClr val="7F7F7F"/>
                </a:solidFill>
              </a:rPr>
              <a:t>Indsæt</a:t>
            </a:r>
            <a:r>
              <a:rPr lang="da-DK" sz="1000" b="0">
                <a:solidFill>
                  <a:srgbClr val="7F7F7F"/>
                </a:solidFill>
              </a:rPr>
              <a:t>”</a:t>
            </a:r>
            <a:br>
              <a:rPr lang="da-DK" sz="1000" b="0">
                <a:solidFill>
                  <a:srgbClr val="7F7F7F"/>
                </a:solidFill>
              </a:rPr>
            </a:br>
            <a:br>
              <a:rPr lang="da-DK" sz="1000" b="0">
                <a:solidFill>
                  <a:srgbClr val="7F7F7F"/>
                </a:solidFill>
              </a:rPr>
            </a:br>
            <a:r>
              <a:rPr lang="da-DK" sz="1000" b="0">
                <a:solidFill>
                  <a:srgbClr val="7F7F7F"/>
                </a:solidFill>
              </a:rPr>
              <a:t>Bredformat billeder anbefales.</a:t>
            </a:r>
            <a:endParaRPr lang="en-DK" sz="1000" b="1">
              <a:solidFill>
                <a:srgbClr val="7F7F7F"/>
              </a:solidFill>
            </a:endParaRPr>
          </a:p>
        </p:txBody>
      </p:sp>
      <p:pic>
        <p:nvPicPr>
          <p:cNvPr id="6" name="Picture 5">
            <a:extLst>
              <a:ext uri="{FF2B5EF4-FFF2-40B4-BE49-F238E27FC236}">
                <a16:creationId xmlns:a16="http://schemas.microsoft.com/office/drawing/2014/main" id="{E82F1D67-6FD9-F3D8-9217-4988AA6FE6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62636DE2-F341-219E-FEEC-B9FF01829F5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10" name="Graphic 9">
            <a:extLst>
              <a:ext uri="{FF2B5EF4-FFF2-40B4-BE49-F238E27FC236}">
                <a16:creationId xmlns:a16="http://schemas.microsoft.com/office/drawing/2014/main" id="{4F42686D-05DC-5419-1D78-A345EB9DB68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2100207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accent4"/>
          </a:solidFill>
        </p:spPr>
        <p:txBody>
          <a:bodyPr/>
          <a:lstStyle/>
          <a:p>
            <a:r>
              <a:rPr lang="en-GB"/>
              <a:t>Click icon to add picture</a:t>
            </a:r>
            <a:endParaRPr lang="en-DK"/>
          </a:p>
        </p:txBody>
      </p:sp>
      <p:sp>
        <p:nvSpPr>
          <p:cNvPr id="16" name="Text Placeholder 9">
            <a:extLst>
              <a:ext uri="{FF2B5EF4-FFF2-40B4-BE49-F238E27FC236}">
                <a16:creationId xmlns:a16="http://schemas.microsoft.com/office/drawing/2014/main" id="{50D2BC31-2F19-C20B-1B57-ECA382903186}"/>
              </a:ext>
            </a:extLst>
          </p:cNvPr>
          <p:cNvSpPr>
            <a:spLocks noGrp="1"/>
          </p:cNvSpPr>
          <p:nvPr>
            <p:ph type="body" sz="quarter" idx="16" hasCustomPrompt="1"/>
          </p:nvPr>
        </p:nvSpPr>
        <p:spPr>
          <a:xfrm>
            <a:off x="479376" y="548679"/>
            <a:ext cx="5040560" cy="5242522"/>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2" name="Picture 1">
            <a:extLst>
              <a:ext uri="{FF2B5EF4-FFF2-40B4-BE49-F238E27FC236}">
                <a16:creationId xmlns:a16="http://schemas.microsoft.com/office/drawing/2014/main" id="{610B6F05-3CFA-E09A-1740-6E790CBF7E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F570658-1212-59FA-F54A-A860BF730A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6949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accent4"/>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94EA81B8-9E36-290E-0CA3-4480C3D2F504}"/>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Picture 2">
            <a:extLst>
              <a:ext uri="{FF2B5EF4-FFF2-40B4-BE49-F238E27FC236}">
                <a16:creationId xmlns:a16="http://schemas.microsoft.com/office/drawing/2014/main" id="{6DD7072D-B065-1E2F-E625-E1A5408882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5851B8AF-7B10-51E9-CDB9-70AABE102D9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245536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9911830-0489-787E-31BA-D36B824436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6DCCF0D-F46D-27CD-C429-41A0BEE85C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5" name="Text Placeholder 8">
            <a:extLst>
              <a:ext uri="{FF2B5EF4-FFF2-40B4-BE49-F238E27FC236}">
                <a16:creationId xmlns:a16="http://schemas.microsoft.com/office/drawing/2014/main" id="{B5D7F083-3704-754E-077D-1DCCF1E6049F}"/>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latin typeface="DBU Wide" pitchFamily="2" charset="0"/>
              </a:defRPr>
            </a:lvl1pPr>
            <a:lvl2pPr marL="0" indent="0">
              <a:lnSpc>
                <a:spcPct val="100000"/>
              </a:lnSpc>
              <a:buNone/>
              <a:defRPr sz="1800" cap="all" baseline="0">
                <a:latin typeface="DBU Wide" pitchFamily="2" charset="0"/>
              </a:defRPr>
            </a:lvl2pPr>
            <a:lvl3pPr marL="0" indent="0">
              <a:lnSpc>
                <a:spcPct val="100000"/>
              </a:lnSpc>
              <a:spcBef>
                <a:spcPts val="0"/>
              </a:spcBef>
              <a:buNone/>
              <a:defRPr sz="1400" cap="all" baseline="0">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2" name="Text Placeholder 4">
            <a:extLst>
              <a:ext uri="{FF2B5EF4-FFF2-40B4-BE49-F238E27FC236}">
                <a16:creationId xmlns:a16="http://schemas.microsoft.com/office/drawing/2014/main" id="{41137C40-7015-DB64-B158-347A6C8EA9E3}"/>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6" name="Picture 5">
            <a:extLst>
              <a:ext uri="{FF2B5EF4-FFF2-40B4-BE49-F238E27FC236}">
                <a16:creationId xmlns:a16="http://schemas.microsoft.com/office/drawing/2014/main" id="{E0800E02-2F79-3B7B-92C5-8E4E14742A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BCF89360-74A7-5E89-1F58-EBD94465B1B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304465326"/>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3EA8E72-30F2-D723-E923-E3F67391B5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784D3546-C7DF-5A92-F1D8-A334E790DFAC}"/>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5" name="Text Placeholder 4">
            <a:extLst>
              <a:ext uri="{FF2B5EF4-FFF2-40B4-BE49-F238E27FC236}">
                <a16:creationId xmlns:a16="http://schemas.microsoft.com/office/drawing/2014/main" id="{41FD3414-5762-8993-E7F2-FD2C61D89DFF}"/>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Tag</a:t>
            </a:r>
          </a:p>
        </p:txBody>
      </p:sp>
      <p:pic>
        <p:nvPicPr>
          <p:cNvPr id="2" name="Picture 1">
            <a:extLst>
              <a:ext uri="{FF2B5EF4-FFF2-40B4-BE49-F238E27FC236}">
                <a16:creationId xmlns:a16="http://schemas.microsoft.com/office/drawing/2014/main" id="{75690558-C4DA-9AD8-D85A-73535D070D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3CAD17F0-C2A3-8BFB-E41C-34A3182EC76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65EA201B-C9EE-D24D-9385-5A8F5DB018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9320" y="6415626"/>
            <a:ext cx="1659328" cy="303841"/>
          </a:xfrm>
          <a:prstGeom prst="rect">
            <a:avLst/>
          </a:prstGeom>
        </p:spPr>
      </p:pic>
    </p:spTree>
    <p:extLst>
      <p:ext uri="{BB962C8B-B14F-4D97-AF65-F5344CB8AC3E}">
        <p14:creationId xmlns:p14="http://schemas.microsoft.com/office/powerpoint/2010/main" val="37256860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67E795-9E4B-A770-831E-8CD8A12C4D7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875" r="21875"/>
          <a:stretch/>
        </p:blipFill>
        <p:spPr>
          <a:xfrm rot="5400000">
            <a:off x="0" y="0"/>
            <a:ext cx="6858000" cy="6858000"/>
          </a:xfrm>
          <a:prstGeom prst="rect">
            <a:avLst/>
          </a:prstGeom>
        </p:spPr>
      </p:pic>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0905D75-A01C-48DC-AC8D-C8CBCE67FAA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8" name="Text Placeholder 9">
            <a:extLst>
              <a:ext uri="{FF2B5EF4-FFF2-40B4-BE49-F238E27FC236}">
                <a16:creationId xmlns:a16="http://schemas.microsoft.com/office/drawing/2014/main" id="{5834B0A1-1E45-5E07-3040-ADE0BB355089}"/>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2" name="Text Placeholder 9">
            <a:extLst>
              <a:ext uri="{FF2B5EF4-FFF2-40B4-BE49-F238E27FC236}">
                <a16:creationId xmlns:a16="http://schemas.microsoft.com/office/drawing/2014/main" id="{36D60BB9-CA33-0691-59B1-C9487561D81B}"/>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latin typeface="DBU" pitchFamily="2" charset="0"/>
              </a:defRPr>
            </a:lvl1pPr>
            <a:lvl2pPr marL="180000">
              <a:lnSpc>
                <a:spcPts val="1600"/>
              </a:lnSpc>
              <a:defRPr sz="1200" b="0" i="0">
                <a:latin typeface="DBU" pitchFamily="2" charset="0"/>
              </a:defRPr>
            </a:lvl2pPr>
            <a:lvl3pPr marL="360000" indent="0">
              <a:lnSpc>
                <a:spcPts val="1600"/>
              </a:lnSpc>
              <a:spcBef>
                <a:spcPts val="0"/>
              </a:spcBef>
              <a:buFont typeface="+mj-lt"/>
              <a:buNone/>
              <a:defRPr sz="1200" b="0" i="0">
                <a:latin typeface="DBU" pitchFamily="2" charset="0"/>
              </a:defRPr>
            </a:lvl3pPr>
            <a:lvl4pPr marL="540000" indent="0">
              <a:lnSpc>
                <a:spcPts val="1600"/>
              </a:lnSpc>
              <a:buFont typeface="+mj-lt"/>
              <a:buNone/>
              <a:defRPr sz="1200"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5" name="Picture 4">
            <a:extLst>
              <a:ext uri="{FF2B5EF4-FFF2-40B4-BE49-F238E27FC236}">
                <a16:creationId xmlns:a16="http://schemas.microsoft.com/office/drawing/2014/main" id="{8018FBE1-791B-5926-0C43-D402EA9F3B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C113C85C-8B87-9B7E-3796-C03D69703D6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2817157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6"/>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2"/>
            <a:ext cx="6262762" cy="35283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200495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10" name="Text Placeholder 9">
            <a:extLst>
              <a:ext uri="{FF2B5EF4-FFF2-40B4-BE49-F238E27FC236}">
                <a16:creationId xmlns:a16="http://schemas.microsoft.com/office/drawing/2014/main" id="{577555D5-134F-5F84-1DC0-9DB1DBE0D98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D70076D1-6654-2AC9-104B-DD4EBF0893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ED417AFB-86DE-486F-D47B-35D8098644B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0E0E3416-0504-B33F-7044-CF72E20877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D407CADE-0B68-4624-7D9C-04F77D6719E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9010526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5D80FB1E-4834-ACEA-C8C4-0BEE6F7CF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EC17FB6-6F63-59D8-C3EC-DB04CD0CBD0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4" name="Text Placeholder 9">
            <a:extLst>
              <a:ext uri="{FF2B5EF4-FFF2-40B4-BE49-F238E27FC236}">
                <a16:creationId xmlns:a16="http://schemas.microsoft.com/office/drawing/2014/main" id="{017FB7F3-6E9A-7A5F-F532-753031C296E5}"/>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BC5FC7AD-9DFD-5367-F6AC-10D3D7587C85}"/>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E5D6D75-8592-F46E-CD04-42E9786DC93B}"/>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519023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686EC10B-EAE5-8667-A66C-D2E9594D4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5DD01F8-65D6-01B4-7458-F6D07DD256B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4D292287-FF31-D3B6-B28C-A4631675DA03}"/>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69DF806C-1FAC-8931-2263-3C3B939E22E5}"/>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641AC293-AED3-4BF1-1CD6-96439D557205}"/>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6348755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accent5"/>
          </a:solidFill>
        </p:spPr>
        <p:txBody>
          <a:bodyPr/>
          <a:lstStyle/>
          <a:p>
            <a:r>
              <a:rPr lang="en-GB"/>
              <a:t>Click icon to add picture</a:t>
            </a:r>
            <a:endParaRPr lang="en-DK"/>
          </a:p>
        </p:txBody>
      </p:sp>
      <p:pic>
        <p:nvPicPr>
          <p:cNvPr id="5" name="Picture 4">
            <a:extLst>
              <a:ext uri="{FF2B5EF4-FFF2-40B4-BE49-F238E27FC236}">
                <a16:creationId xmlns:a16="http://schemas.microsoft.com/office/drawing/2014/main" id="{2F3BEF3C-78B8-C7B5-6540-A696A9F625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11211F9D-348F-3B7F-07B2-DB837743925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9" name="Text Placeholder 9">
            <a:extLst>
              <a:ext uri="{FF2B5EF4-FFF2-40B4-BE49-F238E27FC236}">
                <a16:creationId xmlns:a16="http://schemas.microsoft.com/office/drawing/2014/main" id="{814A0618-3E5A-9B60-3024-2D2C7930D5E7}"/>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171B1EA9-5E4D-E5D7-8BC7-919C8E794907}"/>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41AB815C-DBED-713A-5085-9731EB6574BD}"/>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7929624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EC50A6AC-F97D-F32A-B67C-774F7E92DB9C}"/>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5" name="Text Placeholder 9">
            <a:extLst>
              <a:ext uri="{FF2B5EF4-FFF2-40B4-BE49-F238E27FC236}">
                <a16:creationId xmlns:a16="http://schemas.microsoft.com/office/drawing/2014/main" id="{20816FC6-8579-D1EE-29D9-F3D6CE43845F}"/>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0FE2AB11-93F0-9432-843B-09700C81094F}"/>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454300E7-C119-53A1-1A6D-68112B5273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76B74434-D13B-6DF7-E305-1A80BFEAA27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25285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D227471A-91B7-FBAA-052A-D2BAAC6DADC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6F4B4E1E-EB06-CD8E-7199-B10992FC9D7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E3EF2FBF-9A0D-51E1-C870-10CA6E4FA3C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53328481-3B23-BC69-0708-971129363C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9EE3FF16-758E-1899-4388-D6D9F9D8726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021968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accent5"/>
          </a:solidFill>
        </p:spPr>
        <p:txBody>
          <a:bodyPr/>
          <a:lstStyle/>
          <a:p>
            <a:r>
              <a:rPr lang="en-GB"/>
              <a:t>Click icon to add picture</a:t>
            </a:r>
            <a:endParaRPr lang="en-DK"/>
          </a:p>
        </p:txBody>
      </p:sp>
      <p:sp>
        <p:nvSpPr>
          <p:cNvPr id="11" name="Text Placeholder 9">
            <a:extLst>
              <a:ext uri="{FF2B5EF4-FFF2-40B4-BE49-F238E27FC236}">
                <a16:creationId xmlns:a16="http://schemas.microsoft.com/office/drawing/2014/main" id="{7C2202A2-69D1-9CC8-F11E-98B07ADB13D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8C685E8C-A5BD-6589-1011-FB377E77E154}"/>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AAFBC4EB-FABF-1B99-4295-F0D3868A04E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F4ED3EA7-BAF9-BBB0-7F7F-DFED1AED7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1E0899B2-F8B5-66F2-4DD8-9FBD431FB7B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3298056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accent5"/>
          </a:solidFill>
        </p:spPr>
        <p:txBody>
          <a:bodyPr/>
          <a:lstStyle/>
          <a:p>
            <a:r>
              <a:rPr lang="en-GB"/>
              <a:t>Click icon to add picture</a:t>
            </a:r>
            <a:endParaRPr lang="en-DK"/>
          </a:p>
        </p:txBody>
      </p:sp>
      <p:sp>
        <p:nvSpPr>
          <p:cNvPr id="12" name="Text Placeholder 9">
            <a:extLst>
              <a:ext uri="{FF2B5EF4-FFF2-40B4-BE49-F238E27FC236}">
                <a16:creationId xmlns:a16="http://schemas.microsoft.com/office/drawing/2014/main" id="{7164B76F-DC58-081F-0006-876ED3140AC3}"/>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3" name="Text Placeholder 9">
            <a:extLst>
              <a:ext uri="{FF2B5EF4-FFF2-40B4-BE49-F238E27FC236}">
                <a16:creationId xmlns:a16="http://schemas.microsoft.com/office/drawing/2014/main" id="{FF0A09B3-BE0C-F612-2E53-83F2287F12B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49BD9193-7B3A-3FAF-BA69-8E2B984102A3}"/>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53435569-BCA4-2876-A1C8-A368FE9383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BC3DB33A-06AC-2497-7BBF-849CA2AE555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47780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accent5"/>
          </a:solidFill>
        </p:spPr>
        <p:txBody>
          <a:bodyPr/>
          <a:lstStyle/>
          <a:p>
            <a:endParaRPr lang="en-DK"/>
          </a:p>
        </p:txBody>
      </p:sp>
      <p:sp>
        <p:nvSpPr>
          <p:cNvPr id="6" name="Text Placeholder 9">
            <a:extLst>
              <a:ext uri="{FF2B5EF4-FFF2-40B4-BE49-F238E27FC236}">
                <a16:creationId xmlns:a16="http://schemas.microsoft.com/office/drawing/2014/main" id="{8E097E07-F4C4-F40E-9184-E14C2627EDD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8" name="Text Placeholder 9">
            <a:extLst>
              <a:ext uri="{FF2B5EF4-FFF2-40B4-BE49-F238E27FC236}">
                <a16:creationId xmlns:a16="http://schemas.microsoft.com/office/drawing/2014/main" id="{8B9FE25A-043C-DD0B-C2E6-1F237C613021}"/>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748CEF2-70E3-5FD8-D1C2-A13D6D8C4B9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8C0C5504-8CA8-3C00-4E00-5DC89F031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C5E6AB62-3720-1ED9-4DDE-F06239F4778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03504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accent5"/>
          </a:solidFill>
        </p:spPr>
        <p:txBody>
          <a:bodyPr/>
          <a:lstStyle/>
          <a:p>
            <a:endParaRPr lang="en-DK"/>
          </a:p>
        </p:txBody>
      </p:sp>
      <p:sp>
        <p:nvSpPr>
          <p:cNvPr id="10" name="Text Placeholder 9">
            <a:extLst>
              <a:ext uri="{FF2B5EF4-FFF2-40B4-BE49-F238E27FC236}">
                <a16:creationId xmlns:a16="http://schemas.microsoft.com/office/drawing/2014/main" id="{9155CAAD-0B4F-A1FF-331A-E169E71FB4D5}"/>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91B724AF-1AFD-DC97-2B27-C1E25042BD77}"/>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51F50E77-DC30-FC7F-8896-57631DC22F68}"/>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9EBE505C-8EB8-7783-769F-ADDCC23A8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A4653286-A961-F64A-2F5A-D72ADD709B1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4589615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accent5"/>
          </a:solidFill>
        </p:spPr>
        <p:txBody>
          <a:bodyPr/>
          <a:lstStyle>
            <a:lvl1pPr>
              <a:defRPr b="0" i="0">
                <a:latin typeface="DBU" pitchFamily="2" charset="0"/>
              </a:defRPr>
            </a:lvl1pPr>
          </a:lstStyle>
          <a:p>
            <a:endParaRPr lang="en-DK"/>
          </a:p>
        </p:txBody>
      </p:sp>
      <p:sp>
        <p:nvSpPr>
          <p:cNvPr id="10" name="Text Placeholder 9">
            <a:extLst>
              <a:ext uri="{FF2B5EF4-FFF2-40B4-BE49-F238E27FC236}">
                <a16:creationId xmlns:a16="http://schemas.microsoft.com/office/drawing/2014/main" id="{532BE3EE-74A2-EB1D-AF6A-180EC1181A1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A579743A-C83A-E07D-9F87-1984BD9C984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6A4EE7FA-59FB-7406-04D7-6751905D78C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F1950836-C48E-12DA-ED1A-D1C476C934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6EA217E-D63F-C5AE-5AB3-55A0C9C1CCE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3854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4" name="Text Placeholder 9">
            <a:extLst>
              <a:ext uri="{FF2B5EF4-FFF2-40B4-BE49-F238E27FC236}">
                <a16:creationId xmlns:a16="http://schemas.microsoft.com/office/drawing/2014/main" id="{5E5A43CB-42E3-B14D-EEA8-DBB07D3ECAA3}"/>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89DCD8E3-9F31-3508-D5B5-4C304992164E}"/>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A5E2210F-F911-4D56-715A-CF5672E05060}"/>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172235A5-41C3-75CC-4C59-8EAE4CF9A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AA93F425-AF51-7172-4908-3A3EE6996C6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1810049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plit 4">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3043200" cy="6854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3030538" y="3088"/>
            <a:ext cx="3062842"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102626" y="-1431"/>
            <a:ext cx="3045600"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946B03B-B495-285A-99D0-EC9CC38D140E}"/>
              </a:ext>
            </a:extLst>
          </p:cNvPr>
          <p:cNvSpPr/>
          <p:nvPr userDrawn="1"/>
        </p:nvSpPr>
        <p:spPr>
          <a:xfrm>
            <a:off x="9146400" y="-1431"/>
            <a:ext cx="3045600"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9" name="Straight Connector 18">
            <a:extLst>
              <a:ext uri="{FF2B5EF4-FFF2-40B4-BE49-F238E27FC236}">
                <a16:creationId xmlns:a16="http://schemas.microsoft.com/office/drawing/2014/main" id="{62A5CD4E-9651-39CB-A7BA-E97C12D796C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AF8E657A-4DDE-72C5-32D7-3D5E683BC341}"/>
              </a:ext>
            </a:extLst>
          </p:cNvPr>
          <p:cNvSpPr>
            <a:spLocks noGrp="1"/>
          </p:cNvSpPr>
          <p:nvPr>
            <p:ph type="body" sz="quarter" idx="15" hasCustomPrompt="1"/>
          </p:nvPr>
        </p:nvSpPr>
        <p:spPr>
          <a:xfrm>
            <a:off x="0"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6" name="Text Placeholder 5">
            <a:extLst>
              <a:ext uri="{FF2B5EF4-FFF2-40B4-BE49-F238E27FC236}">
                <a16:creationId xmlns:a16="http://schemas.microsoft.com/office/drawing/2014/main" id="{078E1830-8CD5-123D-C1CB-9D401F61BB8B}"/>
              </a:ext>
            </a:extLst>
          </p:cNvPr>
          <p:cNvSpPr>
            <a:spLocks noGrp="1"/>
          </p:cNvSpPr>
          <p:nvPr>
            <p:ph type="body" sz="quarter" idx="16" hasCustomPrompt="1"/>
          </p:nvPr>
        </p:nvSpPr>
        <p:spPr>
          <a:xfrm>
            <a:off x="3041009"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7" name="Text Placeholder 5">
            <a:extLst>
              <a:ext uri="{FF2B5EF4-FFF2-40B4-BE49-F238E27FC236}">
                <a16:creationId xmlns:a16="http://schemas.microsoft.com/office/drawing/2014/main" id="{80A32F68-5DBC-C2D6-8169-CEFAD6BDFCF6}"/>
              </a:ext>
            </a:extLst>
          </p:cNvPr>
          <p:cNvSpPr>
            <a:spLocks noGrp="1"/>
          </p:cNvSpPr>
          <p:nvPr>
            <p:ph type="body" sz="quarter" idx="17" hasCustomPrompt="1"/>
          </p:nvPr>
        </p:nvSpPr>
        <p:spPr>
          <a:xfrm>
            <a:off x="6100435"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8" name="Text Placeholder 5">
            <a:extLst>
              <a:ext uri="{FF2B5EF4-FFF2-40B4-BE49-F238E27FC236}">
                <a16:creationId xmlns:a16="http://schemas.microsoft.com/office/drawing/2014/main" id="{81B439D2-F629-D2A6-B601-FFA3A1880BBC}"/>
              </a:ext>
            </a:extLst>
          </p:cNvPr>
          <p:cNvSpPr>
            <a:spLocks noGrp="1"/>
          </p:cNvSpPr>
          <p:nvPr>
            <p:ph type="body" sz="quarter" idx="18" hasCustomPrompt="1"/>
          </p:nvPr>
        </p:nvSpPr>
        <p:spPr>
          <a:xfrm>
            <a:off x="9157472"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EE2817A-998A-991A-2CE1-84A104CBA8BF}"/>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24DEFE23-918F-4005-B1D8-659FCFD90F52}"/>
              </a:ext>
            </a:extLst>
          </p:cNvPr>
          <p:cNvSpPr>
            <a:spLocks noGrp="1"/>
          </p:cNvSpPr>
          <p:nvPr>
            <p:ph type="body" sz="quarter" idx="20" hasCustomPrompt="1"/>
          </p:nvPr>
        </p:nvSpPr>
        <p:spPr>
          <a:xfrm>
            <a:off x="3367958"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6A8D8F9-92DC-3B2D-1FA0-36F8A1254B2B}"/>
              </a:ext>
            </a:extLst>
          </p:cNvPr>
          <p:cNvSpPr>
            <a:spLocks noGrp="1"/>
          </p:cNvSpPr>
          <p:nvPr>
            <p:ph type="body" sz="quarter" idx="21" hasCustomPrompt="1"/>
          </p:nvPr>
        </p:nvSpPr>
        <p:spPr>
          <a:xfrm>
            <a:off x="6422400" y="594000"/>
            <a:ext cx="2376000" cy="180000"/>
          </a:xfrm>
        </p:spPr>
        <p:txBody>
          <a:bodyPr/>
          <a:lstStyle>
            <a:lvl1pPr>
              <a:defRPr sz="1200"/>
            </a:lvl1pPr>
          </a:lstStyle>
          <a:p>
            <a:pPr lvl="0"/>
            <a:r>
              <a:rPr lang="en-DK"/>
              <a:t>01</a:t>
            </a:r>
          </a:p>
        </p:txBody>
      </p:sp>
      <p:sp>
        <p:nvSpPr>
          <p:cNvPr id="5" name="Text Placeholder 7">
            <a:extLst>
              <a:ext uri="{FF2B5EF4-FFF2-40B4-BE49-F238E27FC236}">
                <a16:creationId xmlns:a16="http://schemas.microsoft.com/office/drawing/2014/main" id="{FAE4EE55-D1C7-6B76-05D7-A3098E1EE8E5}"/>
              </a:ext>
            </a:extLst>
          </p:cNvPr>
          <p:cNvSpPr>
            <a:spLocks noGrp="1"/>
          </p:cNvSpPr>
          <p:nvPr>
            <p:ph type="body" sz="quarter" idx="22" hasCustomPrompt="1"/>
          </p:nvPr>
        </p:nvSpPr>
        <p:spPr>
          <a:xfrm>
            <a:off x="9490718" y="594000"/>
            <a:ext cx="2376000" cy="180000"/>
          </a:xfrm>
        </p:spPr>
        <p:txBody>
          <a:bodyPr/>
          <a:lstStyle>
            <a:lvl1pPr>
              <a:defRPr sz="1200"/>
            </a:lvl1pPr>
          </a:lstStyle>
          <a:p>
            <a:pPr lvl="0"/>
            <a:r>
              <a:rPr lang="en-DK"/>
              <a:t>01</a:t>
            </a:r>
          </a:p>
        </p:txBody>
      </p:sp>
      <p:pic>
        <p:nvPicPr>
          <p:cNvPr id="6" name="Picture 5">
            <a:extLst>
              <a:ext uri="{FF2B5EF4-FFF2-40B4-BE49-F238E27FC236}">
                <a16:creationId xmlns:a16="http://schemas.microsoft.com/office/drawing/2014/main" id="{F08F750C-BCED-62CB-ED81-44DABC16AE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4CD0CFBC-25D2-A851-D12C-F073D380DA5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60285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plit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4165"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2589" y="-1431"/>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3" name="Straight Connector 12">
            <a:extLst>
              <a:ext uri="{FF2B5EF4-FFF2-40B4-BE49-F238E27FC236}">
                <a16:creationId xmlns:a16="http://schemas.microsoft.com/office/drawing/2014/main" id="{38816618-C8B9-15D3-817A-332962E3471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30EBE05F-44F2-DE4C-2292-314542504640}"/>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8" name="Text Placeholder 5">
            <a:extLst>
              <a:ext uri="{FF2B5EF4-FFF2-40B4-BE49-F238E27FC236}">
                <a16:creationId xmlns:a16="http://schemas.microsoft.com/office/drawing/2014/main" id="{D408B979-AA6B-A7F5-066B-DA5E84DF3EF1}"/>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283FEE0B-6213-83EE-A666-BBE36E045897}"/>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BEC43AE1-6E0E-F4E2-0AA8-46C886687EFA}"/>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D3C95BCF-CFC2-E8DC-2736-92280998AD99}"/>
              </a:ext>
            </a:extLst>
          </p:cNvPr>
          <p:cNvSpPr>
            <a:spLocks noGrp="1"/>
          </p:cNvSpPr>
          <p:nvPr>
            <p:ph type="body" sz="quarter" idx="20" hasCustomPrompt="1"/>
          </p:nvPr>
        </p:nvSpPr>
        <p:spPr>
          <a:xfrm>
            <a:off x="4395600"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C737629-E09E-26EB-337A-6A53B6A76CBD}"/>
              </a:ext>
            </a:extLst>
          </p:cNvPr>
          <p:cNvSpPr>
            <a:spLocks noGrp="1"/>
          </p:cNvSpPr>
          <p:nvPr>
            <p:ph type="body" sz="quarter" idx="21" hasCustomPrompt="1"/>
          </p:nvPr>
        </p:nvSpPr>
        <p:spPr>
          <a:xfrm>
            <a:off x="8481600" y="594000"/>
            <a:ext cx="2376000" cy="180000"/>
          </a:xfrm>
        </p:spPr>
        <p:txBody>
          <a:bodyPr/>
          <a:lstStyle>
            <a:lvl1pPr>
              <a:defRPr sz="1200"/>
            </a:lvl1pPr>
          </a:lstStyle>
          <a:p>
            <a:pPr lvl="0"/>
            <a:r>
              <a:rPr lang="en-DK"/>
              <a:t>01</a:t>
            </a:r>
          </a:p>
        </p:txBody>
      </p:sp>
      <p:pic>
        <p:nvPicPr>
          <p:cNvPr id="5" name="Picture 4">
            <a:extLst>
              <a:ext uri="{FF2B5EF4-FFF2-40B4-BE49-F238E27FC236}">
                <a16:creationId xmlns:a16="http://schemas.microsoft.com/office/drawing/2014/main" id="{343E3C02-5776-1AC3-2C66-DD732A3184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25DFD0EA-9FC2-CCFE-432F-630A7ACFC1A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7315339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6085962"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085962" y="3088"/>
            <a:ext cx="6106038" cy="68549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1" name="Straight Connector 10">
            <a:extLst>
              <a:ext uri="{FF2B5EF4-FFF2-40B4-BE49-F238E27FC236}">
                <a16:creationId xmlns:a16="http://schemas.microsoft.com/office/drawing/2014/main" id="{878D19F0-9F97-8B40-B95A-9F24B5AFDCB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F0717A18-BA63-17F1-7497-BB109CAE2A03}"/>
              </a:ext>
            </a:extLst>
          </p:cNvPr>
          <p:cNvSpPr>
            <a:spLocks noGrp="1"/>
          </p:cNvSpPr>
          <p:nvPr>
            <p:ph type="body" sz="quarter" idx="15" hasCustomPrompt="1"/>
          </p:nvPr>
        </p:nvSpPr>
        <p:spPr>
          <a:xfrm>
            <a:off x="220977" y="504056"/>
            <a:ext cx="5695891" cy="5445224"/>
          </a:xfrm>
          <a:prstGeom prst="rect">
            <a:avLst/>
          </a:prstGeom>
          <a:noFill/>
        </p:spPr>
        <p:txBody>
          <a:bodyPr lIns="324000" tIns="540000" rIns="324000" bIns="324000"/>
          <a:lstStyle>
            <a:lvl1pPr marL="0" indent="0">
              <a:lnSpc>
                <a:spcPts val="1920"/>
              </a:lnSpc>
              <a:spcBef>
                <a:spcPts val="0"/>
              </a:spcBef>
              <a:buNone/>
              <a:defRPr sz="1600" b="0" i="0" cap="all" baseline="0">
                <a:latin typeface="+mj-lt"/>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5" name="Text Placeholder 5">
            <a:extLst>
              <a:ext uri="{FF2B5EF4-FFF2-40B4-BE49-F238E27FC236}">
                <a16:creationId xmlns:a16="http://schemas.microsoft.com/office/drawing/2014/main" id="{CAB4ABE5-C242-F5FC-06A6-6D23A0332665}"/>
              </a:ext>
            </a:extLst>
          </p:cNvPr>
          <p:cNvSpPr>
            <a:spLocks noGrp="1"/>
          </p:cNvSpPr>
          <p:nvPr>
            <p:ph type="body" sz="quarter" idx="16" hasCustomPrompt="1"/>
          </p:nvPr>
        </p:nvSpPr>
        <p:spPr>
          <a:xfrm>
            <a:off x="6304764" y="504056"/>
            <a:ext cx="5695891"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5A41115-BC95-6081-B12F-3DF35986C8C8}"/>
              </a:ext>
            </a:extLst>
          </p:cNvPr>
          <p:cNvSpPr>
            <a:spLocks noGrp="1"/>
          </p:cNvSpPr>
          <p:nvPr>
            <p:ph type="body" sz="quarter" idx="19" hasCustomPrompt="1"/>
          </p:nvPr>
        </p:nvSpPr>
        <p:spPr>
          <a:xfrm>
            <a:off x="5508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A732EA6E-ECC7-A6B3-9537-535EC31948CE}"/>
              </a:ext>
            </a:extLst>
          </p:cNvPr>
          <p:cNvSpPr>
            <a:spLocks noGrp="1"/>
          </p:cNvSpPr>
          <p:nvPr>
            <p:ph type="body" sz="quarter" idx="20" hasCustomPrompt="1"/>
          </p:nvPr>
        </p:nvSpPr>
        <p:spPr>
          <a:xfrm>
            <a:off x="6638400" y="594000"/>
            <a:ext cx="2376000" cy="180000"/>
          </a:xfrm>
        </p:spPr>
        <p:txBody>
          <a:bodyPr/>
          <a:lstStyle>
            <a:lvl1pPr>
              <a:defRPr sz="1200"/>
            </a:lvl1pPr>
          </a:lstStyle>
          <a:p>
            <a:pPr lvl="0"/>
            <a:r>
              <a:rPr lang="en-DK"/>
              <a:t>02</a:t>
            </a:r>
          </a:p>
        </p:txBody>
      </p:sp>
      <p:pic>
        <p:nvPicPr>
          <p:cNvPr id="4" name="Picture 3">
            <a:extLst>
              <a:ext uri="{FF2B5EF4-FFF2-40B4-BE49-F238E27FC236}">
                <a16:creationId xmlns:a16="http://schemas.microsoft.com/office/drawing/2014/main" id="{61A29AB1-1C4E-60B2-A064-AA7065071E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DA034C1B-7455-F9BA-7D3B-EE0FAE14782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936613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plit 3 + Icon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3204" y="3088"/>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6" name="Straight Connector 15">
            <a:extLst>
              <a:ext uri="{FF2B5EF4-FFF2-40B4-BE49-F238E27FC236}">
                <a16:creationId xmlns:a16="http://schemas.microsoft.com/office/drawing/2014/main" id="{9761D446-DFFD-5BF0-D6A6-540636E17305}"/>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7D6D212A-FBCB-CB47-237B-17B2EAA6661F}"/>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1" name="Text Placeholder 5">
            <a:extLst>
              <a:ext uri="{FF2B5EF4-FFF2-40B4-BE49-F238E27FC236}">
                <a16:creationId xmlns:a16="http://schemas.microsoft.com/office/drawing/2014/main" id="{F732EF5C-3AD3-CA17-71AB-D1A9724A80EB}"/>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1C61F2B5-1314-5EB4-0DB4-939362B51A91}"/>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Picture Placeholder 12">
            <a:extLst>
              <a:ext uri="{FF2B5EF4-FFF2-40B4-BE49-F238E27FC236}">
                <a16:creationId xmlns:a16="http://schemas.microsoft.com/office/drawing/2014/main" id="{8D6D369A-F24A-F691-9D66-E54529B8D779}"/>
              </a:ext>
            </a:extLst>
          </p:cNvPr>
          <p:cNvSpPr>
            <a:spLocks noGrp="1"/>
          </p:cNvSpPr>
          <p:nvPr>
            <p:ph type="pic" sz="quarter" idx="18" hasCustomPrompt="1"/>
          </p:nvPr>
        </p:nvSpPr>
        <p:spPr>
          <a:xfrm>
            <a:off x="324000" y="404813"/>
            <a:ext cx="288000" cy="288000"/>
          </a:xfrm>
        </p:spPr>
        <p:txBody>
          <a:bodyPr/>
          <a:lstStyle>
            <a:lvl1pPr>
              <a:defRPr sz="100"/>
            </a:lvl1pPr>
          </a:lstStyle>
          <a:p>
            <a:r>
              <a:rPr lang="en-DK"/>
              <a:t> </a:t>
            </a:r>
          </a:p>
        </p:txBody>
      </p:sp>
      <p:sp>
        <p:nvSpPr>
          <p:cNvPr id="3" name="Picture Placeholder 12">
            <a:extLst>
              <a:ext uri="{FF2B5EF4-FFF2-40B4-BE49-F238E27FC236}">
                <a16:creationId xmlns:a16="http://schemas.microsoft.com/office/drawing/2014/main" id="{95D94F87-887F-0780-DD59-DBF2A272B132}"/>
              </a:ext>
            </a:extLst>
          </p:cNvPr>
          <p:cNvSpPr>
            <a:spLocks noGrp="1"/>
          </p:cNvSpPr>
          <p:nvPr>
            <p:ph type="pic" sz="quarter" idx="19" hasCustomPrompt="1"/>
          </p:nvPr>
        </p:nvSpPr>
        <p:spPr>
          <a:xfrm>
            <a:off x="4388400" y="404813"/>
            <a:ext cx="288000" cy="288000"/>
          </a:xfrm>
        </p:spPr>
        <p:txBody>
          <a:bodyPr/>
          <a:lstStyle>
            <a:lvl1pPr>
              <a:defRPr sz="100"/>
            </a:lvl1pPr>
          </a:lstStyle>
          <a:p>
            <a:r>
              <a:rPr lang="en-DK"/>
              <a:t> </a:t>
            </a:r>
          </a:p>
        </p:txBody>
      </p:sp>
      <p:sp>
        <p:nvSpPr>
          <p:cNvPr id="4" name="Picture Placeholder 12">
            <a:extLst>
              <a:ext uri="{FF2B5EF4-FFF2-40B4-BE49-F238E27FC236}">
                <a16:creationId xmlns:a16="http://schemas.microsoft.com/office/drawing/2014/main" id="{F09A658F-9F77-5577-DB31-E5C2504D2DD1}"/>
              </a:ext>
            </a:extLst>
          </p:cNvPr>
          <p:cNvSpPr>
            <a:spLocks noGrp="1"/>
          </p:cNvSpPr>
          <p:nvPr>
            <p:ph type="pic" sz="quarter" idx="20" hasCustomPrompt="1"/>
          </p:nvPr>
        </p:nvSpPr>
        <p:spPr>
          <a:xfrm>
            <a:off x="8452800" y="404813"/>
            <a:ext cx="288000" cy="288000"/>
          </a:xfrm>
        </p:spPr>
        <p:txBody>
          <a:bodyPr/>
          <a:lstStyle>
            <a:lvl1pPr>
              <a:defRPr sz="100"/>
            </a:lvl1pPr>
          </a:lstStyle>
          <a:p>
            <a:r>
              <a:rPr lang="en-DK"/>
              <a:t> </a:t>
            </a:r>
          </a:p>
        </p:txBody>
      </p:sp>
      <p:sp>
        <p:nvSpPr>
          <p:cNvPr id="5" name="TextBox 4">
            <a:extLst>
              <a:ext uri="{FF2B5EF4-FFF2-40B4-BE49-F238E27FC236}">
                <a16:creationId xmlns:a16="http://schemas.microsoft.com/office/drawing/2014/main" id="{50C272B0-5655-47FA-6C17-26A50F504E32}"/>
              </a:ext>
            </a:extLst>
          </p:cNvPr>
          <p:cNvSpPr txBox="1"/>
          <p:nvPr userDrawn="1"/>
        </p:nvSpPr>
        <p:spPr>
          <a:xfrm>
            <a:off x="0" y="-1088019"/>
            <a:ext cx="4223792" cy="153888"/>
          </a:xfrm>
          <a:prstGeom prst="rect">
            <a:avLst/>
          </a:prstGeom>
          <a:noFill/>
        </p:spPr>
        <p:txBody>
          <a:bodyPr wrap="square" lIns="0" tIns="0" rIns="0" bIns="0" rtlCol="0" anchor="b">
            <a:spAutoFit/>
          </a:bodyPr>
          <a:lstStyle/>
          <a:p>
            <a:r>
              <a:rPr lang="en-DK" sz="1000">
                <a:solidFill>
                  <a:srgbClr val="7F7F7F"/>
                </a:solidFill>
              </a:rPr>
              <a:t>Brug kvadratiske ikoner </a:t>
            </a:r>
            <a:r>
              <a:rPr lang="en-GB" sz="1000" err="1">
                <a:solidFill>
                  <a:srgbClr val="7F7F7F"/>
                </a:solidFill>
              </a:rPr>
              <a:t>i</a:t>
            </a:r>
            <a:r>
              <a:rPr lang="en-GB" sz="1000">
                <a:solidFill>
                  <a:srgbClr val="7F7F7F"/>
                </a:solidFill>
              </a:rPr>
              <a:t> </a:t>
            </a:r>
            <a:r>
              <a:rPr lang="en-GB" sz="1000" err="1">
                <a:solidFill>
                  <a:srgbClr val="7F7F7F"/>
                </a:solidFill>
              </a:rPr>
              <a:t>placeholderne</a:t>
            </a:r>
            <a:r>
              <a:rPr lang="en-GB" sz="1000">
                <a:solidFill>
                  <a:srgbClr val="7F7F7F"/>
                </a:solidFill>
              </a:rPr>
              <a:t>.</a:t>
            </a:r>
            <a:endParaRPr lang="en-DK" sz="1000">
              <a:solidFill>
                <a:srgbClr val="7F7F7F"/>
              </a:solidFill>
            </a:endParaRPr>
          </a:p>
        </p:txBody>
      </p:sp>
      <p:pic>
        <p:nvPicPr>
          <p:cNvPr id="6" name="Picture 5">
            <a:extLst>
              <a:ext uri="{FF2B5EF4-FFF2-40B4-BE49-F238E27FC236}">
                <a16:creationId xmlns:a16="http://schemas.microsoft.com/office/drawing/2014/main" id="{632378CA-E43B-AEF2-B01F-F169DD1D04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21C92071-AC8B-ED86-77BD-3F4437176470}"/>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23100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11" name="Picture Placeholder 6">
            <a:extLst>
              <a:ext uri="{FF2B5EF4-FFF2-40B4-BE49-F238E27FC236}">
                <a16:creationId xmlns:a16="http://schemas.microsoft.com/office/drawing/2014/main" id="{8E4C9A2A-C61A-2998-882F-E6BCC063FE41}"/>
              </a:ext>
            </a:extLst>
          </p:cNvPr>
          <p:cNvSpPr>
            <a:spLocks noGrp="1"/>
          </p:cNvSpPr>
          <p:nvPr>
            <p:ph type="pic" sz="quarter" idx="17"/>
          </p:nvPr>
        </p:nvSpPr>
        <p:spPr>
          <a:xfrm>
            <a:off x="2999656" y="3428997"/>
            <a:ext cx="3096345" cy="3428997"/>
          </a:xfrm>
          <a:prstGeom prst="rect">
            <a:avLst/>
          </a:prstGeom>
          <a:solidFill>
            <a:schemeClr val="accent5"/>
          </a:solidFill>
        </p:spPr>
        <p:txBody>
          <a:bodyPr/>
          <a:lstStyle/>
          <a:p>
            <a:r>
              <a:rPr lang="en-GB"/>
              <a:t>Click icon to add picture</a:t>
            </a:r>
            <a:endParaRPr lang="en-DK"/>
          </a:p>
        </p:txBody>
      </p:sp>
      <p:sp>
        <p:nvSpPr>
          <p:cNvPr id="2" name="Picture Placeholder 14">
            <a:extLst>
              <a:ext uri="{FF2B5EF4-FFF2-40B4-BE49-F238E27FC236}">
                <a16:creationId xmlns:a16="http://schemas.microsoft.com/office/drawing/2014/main" id="{28A281EC-588D-F0AC-6D1E-3E2DAFC7D869}"/>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3" name="Picture Placeholder 14">
            <a:extLst>
              <a:ext uri="{FF2B5EF4-FFF2-40B4-BE49-F238E27FC236}">
                <a16:creationId xmlns:a16="http://schemas.microsoft.com/office/drawing/2014/main" id="{D3DEEC3E-647B-5B0B-B212-BFC4CE7E8C01}"/>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3898102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Gallery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2BE245B9-E5E3-D50D-BC5D-86B10A7B6740}"/>
              </a:ext>
            </a:extLst>
          </p:cNvPr>
          <p:cNvSpPr>
            <a:spLocks noGrp="1"/>
          </p:cNvSpPr>
          <p:nvPr>
            <p:ph type="body" sz="quarter" idx="17" hasCustomPrompt="1"/>
          </p:nvPr>
        </p:nvSpPr>
        <p:spPr>
          <a:xfrm>
            <a:off x="2999655" y="3428996"/>
            <a:ext cx="3096342" cy="3428997"/>
          </a:xfrm>
          <a:prstGeom prst="rect">
            <a:avLst/>
          </a:prstGeom>
          <a:solidFill>
            <a:schemeClr val="accent6"/>
          </a:solidFill>
        </p:spPr>
        <p:txBody>
          <a:bodyPr anchor="ctr" anchorCtr="0"/>
          <a:lstStyle>
            <a:lvl1pPr algn="ctr">
              <a:spcBef>
                <a:spcPts val="0"/>
              </a:spcBef>
              <a:defRPr sz="2000" b="1" i="0" cap="all" baseline="0">
                <a:latin typeface="DBU Wide" pitchFamily="2" charset="0"/>
              </a:defRPr>
            </a:lvl1pPr>
            <a:lvl2pPr algn="ctr">
              <a:spcBef>
                <a:spcPts val="0"/>
              </a:spcBef>
              <a:defRPr sz="2000" b="0" i="0" cap="none" baseline="0">
                <a:latin typeface="DBU Wide" pitchFamily="2" charset="0"/>
              </a:defRPr>
            </a:lvl2pPr>
            <a:lvl3pPr algn="ctr">
              <a:spcBef>
                <a:spcPts val="1100"/>
              </a:spcBef>
              <a:defRPr/>
            </a:lvl3pPr>
          </a:lstStyle>
          <a:p>
            <a:pPr lvl="0"/>
            <a:r>
              <a:rPr lang="en-GB"/>
              <a:t>DBU</a:t>
            </a:r>
          </a:p>
          <a:p>
            <a:pPr lvl="1"/>
            <a:r>
              <a:rPr lang="en-GB">
                <a:effectLst/>
              </a:rPr>
              <a:t>Second Level</a:t>
            </a:r>
          </a:p>
          <a:p>
            <a:pPr lvl="1"/>
            <a:endParaRPr lang="en-GB">
              <a:effectLst/>
            </a:endParaRPr>
          </a:p>
        </p:txBody>
      </p:sp>
      <p:sp>
        <p:nvSpPr>
          <p:cNvPr id="3" name="Picture Placeholder 14">
            <a:extLst>
              <a:ext uri="{FF2B5EF4-FFF2-40B4-BE49-F238E27FC236}">
                <a16:creationId xmlns:a16="http://schemas.microsoft.com/office/drawing/2014/main" id="{06528A7D-0492-6E46-AAFC-D9B9C44A0E87}"/>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4" name="Picture Placeholder 14">
            <a:extLst>
              <a:ext uri="{FF2B5EF4-FFF2-40B4-BE49-F238E27FC236}">
                <a16:creationId xmlns:a16="http://schemas.microsoft.com/office/drawing/2014/main" id="{ECC68A5A-BA77-882B-B2AC-C4419674BCB8}"/>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40767363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8258F9-D3AF-98C1-6A77-DF3E24E53C3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pic>
        <p:nvPicPr>
          <p:cNvPr id="12" name="Graphic 11">
            <a:extLst>
              <a:ext uri="{FF2B5EF4-FFF2-40B4-BE49-F238E27FC236}">
                <a16:creationId xmlns:a16="http://schemas.microsoft.com/office/drawing/2014/main" id="{41997DB6-F973-CC20-9615-C7ECF847C89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9">
            <a:extLst>
              <a:ext uri="{FF2B5EF4-FFF2-40B4-BE49-F238E27FC236}">
                <a16:creationId xmlns:a16="http://schemas.microsoft.com/office/drawing/2014/main" id="{BC3AC8C1-F8CF-74F4-2E8F-5A68A94ED19D}"/>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sp>
        <p:nvSpPr>
          <p:cNvPr id="5" name="Subtitle 2">
            <a:extLst>
              <a:ext uri="{FF2B5EF4-FFF2-40B4-BE49-F238E27FC236}">
                <a16:creationId xmlns:a16="http://schemas.microsoft.com/office/drawing/2014/main" id="{FDDBFD7A-7C79-A33B-7B7C-8EAB9D470EF0}"/>
              </a:ext>
            </a:extLst>
          </p:cNvPr>
          <p:cNvSpPr>
            <a:spLocks noGrp="1"/>
          </p:cNvSpPr>
          <p:nvPr>
            <p:ph type="subTitle" idx="1" hasCustomPrompt="1"/>
          </p:nvPr>
        </p:nvSpPr>
        <p:spPr>
          <a:xfrm>
            <a:off x="335360" y="260648"/>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pic>
        <p:nvPicPr>
          <p:cNvPr id="3" name="Picture 2">
            <a:extLst>
              <a:ext uri="{FF2B5EF4-FFF2-40B4-BE49-F238E27FC236}">
                <a16:creationId xmlns:a16="http://schemas.microsoft.com/office/drawing/2014/main" id="{39ABA41C-1E47-A896-CF6A-1598CB1D5A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B8A5F218-33E1-5BE8-66B1-5EAF2E1CB54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682244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E3EC66-206F-D48E-E2ED-3F770BD3A8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pic>
        <p:nvPicPr>
          <p:cNvPr id="5" name="Picture 4">
            <a:extLst>
              <a:ext uri="{FF2B5EF4-FFF2-40B4-BE49-F238E27FC236}">
                <a16:creationId xmlns:a16="http://schemas.microsoft.com/office/drawing/2014/main" id="{3507AE28-5177-DB5F-4C19-9D34CE0AAE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83B55997-863A-910F-F898-92DA47719C4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135331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7781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E5E57A-070A-F9FE-034B-2030418253CF}"/>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4038346-4CDB-D32B-E41A-D42018529F98}"/>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6" name="Picture 5">
            <a:extLst>
              <a:ext uri="{FF2B5EF4-FFF2-40B4-BE49-F238E27FC236}">
                <a16:creationId xmlns:a16="http://schemas.microsoft.com/office/drawing/2014/main" id="{DBE4E53C-EA78-E980-4FFB-AA063445C5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8BF95D68-A779-699C-FEA4-FAF3EB7BDB9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8" name="Graphic 7">
            <a:extLst>
              <a:ext uri="{FF2B5EF4-FFF2-40B4-BE49-F238E27FC236}">
                <a16:creationId xmlns:a16="http://schemas.microsoft.com/office/drawing/2014/main" id="{63025738-2678-2F16-AF4B-D78581C3EED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2050" y="5584246"/>
            <a:ext cx="1407901" cy="941097"/>
          </a:xfrm>
          <a:prstGeom prst="rect">
            <a:avLst/>
          </a:prstGeom>
        </p:spPr>
      </p:pic>
    </p:spTree>
    <p:extLst>
      <p:ext uri="{BB962C8B-B14F-4D97-AF65-F5344CB8AC3E}">
        <p14:creationId xmlns:p14="http://schemas.microsoft.com/office/powerpoint/2010/main" val="4107330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bg1">
              <a:lumMod val="85000"/>
            </a:schemeClr>
          </a:solidFill>
        </p:spPr>
        <p:txBody>
          <a:bodyPr/>
          <a:lstStyle>
            <a:lvl1pPr>
              <a:defRPr b="0" i="0">
                <a:latin typeface="DBU" pitchFamily="2" charset="0"/>
              </a:defRPr>
            </a:lvl1pPr>
          </a:lstStyle>
          <a:p>
            <a:r>
              <a:rPr lang="da-DK"/>
              <a:t>Klik på ikonet for at tilføje en tabel</a:t>
            </a:r>
            <a:endParaRPr lang="en-DK"/>
          </a:p>
        </p:txBody>
      </p:sp>
      <p:sp>
        <p:nvSpPr>
          <p:cNvPr id="10" name="Text Placeholder 9">
            <a:extLst>
              <a:ext uri="{FF2B5EF4-FFF2-40B4-BE49-F238E27FC236}">
                <a16:creationId xmlns:a16="http://schemas.microsoft.com/office/drawing/2014/main" id="{B2FE6DFB-379A-7238-389D-FF307434F50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0565B5C5-3FF6-973E-1BA3-40E5615D2022}"/>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73DC0F31-CD33-9F8A-FAA9-EABD4644FDBD}"/>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723BB328-0242-3655-9F2F-698B320E4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0066DC7-D3A9-E6FB-709C-55CBDF5C2EE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0041494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6407AA3-6D7A-4176-021E-77EC27EC8A1A}"/>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25652" y="5598095"/>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6" name="TextBox 5">
            <a:extLst>
              <a:ext uri="{FF2B5EF4-FFF2-40B4-BE49-F238E27FC236}">
                <a16:creationId xmlns:a16="http://schemas.microsoft.com/office/drawing/2014/main" id="{2A658C6F-7CCF-01CD-77D1-0A33B30533B0}"/>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8" name="Picture 7">
            <a:extLst>
              <a:ext uri="{FF2B5EF4-FFF2-40B4-BE49-F238E27FC236}">
                <a16:creationId xmlns:a16="http://schemas.microsoft.com/office/drawing/2014/main" id="{88E03201-C634-09B1-CFC4-9762572D87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38653639-5ECE-03B6-66CD-5CF2F6D46A8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207343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B2287ED5-2D49-DED3-E317-6B4420F9019F}"/>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Graphic 2">
            <a:extLst>
              <a:ext uri="{FF2B5EF4-FFF2-40B4-BE49-F238E27FC236}">
                <a16:creationId xmlns:a16="http://schemas.microsoft.com/office/drawing/2014/main" id="{C9A0CBCA-0D29-5872-2608-7AD473DDCCE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9" name="Picture 8">
            <a:extLst>
              <a:ext uri="{FF2B5EF4-FFF2-40B4-BE49-F238E27FC236}">
                <a16:creationId xmlns:a16="http://schemas.microsoft.com/office/drawing/2014/main" id="{B7C0B7CF-F963-055D-F527-A17B015702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75456"/>
            <a:ext cx="458233" cy="232873"/>
          </a:xfrm>
          <a:prstGeom prst="rect">
            <a:avLst/>
          </a:prstGeom>
        </p:spPr>
      </p:pic>
      <p:sp>
        <p:nvSpPr>
          <p:cNvPr id="10" name="TextBox 9">
            <a:extLst>
              <a:ext uri="{FF2B5EF4-FFF2-40B4-BE49-F238E27FC236}">
                <a16:creationId xmlns:a16="http://schemas.microsoft.com/office/drawing/2014/main" id="{BE68E3BD-BE1E-456A-BC8B-4C3D82E02749}"/>
              </a:ext>
            </a:extLst>
          </p:cNvPr>
          <p:cNvSpPr txBox="1"/>
          <p:nvPr userDrawn="1"/>
        </p:nvSpPr>
        <p:spPr>
          <a:xfrm>
            <a:off x="693606" y="-617601"/>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001417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95B9778B-8D2C-13C1-21B5-3000AC7E0946}"/>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6" name="Picture 5">
            <a:extLst>
              <a:ext uri="{FF2B5EF4-FFF2-40B4-BE49-F238E27FC236}">
                <a16:creationId xmlns:a16="http://schemas.microsoft.com/office/drawing/2014/main" id="{22B77B17-601C-324F-271C-2AF8CA75E8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0F42DE2B-2622-816D-2C5A-96EF8641B7E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5239708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C76FAAF-A7D2-2BDD-1007-6CE68C84E52E}"/>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48B626-72DA-CC6A-D410-EA3B6BB7A1A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3" name="Text Placeholder 8">
            <a:extLst>
              <a:ext uri="{FF2B5EF4-FFF2-40B4-BE49-F238E27FC236}">
                <a16:creationId xmlns:a16="http://schemas.microsoft.com/office/drawing/2014/main" id="{E38BB023-D1F0-F3BD-A417-98F9EBA1C3D8}"/>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solidFill>
                  <a:schemeClr val="tx1"/>
                </a:solidFill>
                <a:latin typeface="DBU Wide" pitchFamily="2" charset="0"/>
              </a:defRPr>
            </a:lvl1pPr>
            <a:lvl2pPr marL="0" indent="0">
              <a:lnSpc>
                <a:spcPct val="100000"/>
              </a:lnSpc>
              <a:buNone/>
              <a:defRPr sz="1800" cap="all" baseline="0">
                <a:solidFill>
                  <a:schemeClr val="tx1"/>
                </a:solidFill>
                <a:latin typeface="DBU Wide" pitchFamily="2" charset="0"/>
              </a:defRPr>
            </a:lvl2pPr>
            <a:lvl3pPr marL="0" indent="0">
              <a:lnSpc>
                <a:spcPct val="100000"/>
              </a:lnSpc>
              <a:spcBef>
                <a:spcPts val="0"/>
              </a:spcBef>
              <a:buNone/>
              <a:defRPr sz="1400" cap="all" baseline="0">
                <a:solidFill>
                  <a:schemeClr val="tx1"/>
                </a:solidFill>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5" name="Text Placeholder 4">
            <a:extLst>
              <a:ext uri="{FF2B5EF4-FFF2-40B4-BE49-F238E27FC236}">
                <a16:creationId xmlns:a16="http://schemas.microsoft.com/office/drawing/2014/main" id="{E9E2E743-DBC1-73F0-48A3-805D3EA19B20}"/>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9" name="Picture 8">
            <a:extLst>
              <a:ext uri="{FF2B5EF4-FFF2-40B4-BE49-F238E27FC236}">
                <a16:creationId xmlns:a16="http://schemas.microsoft.com/office/drawing/2014/main" id="{117947FD-0827-FD25-2E33-20C6FCE46C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8CC68015-B162-5268-9F81-A74C37650B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81351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9">
            <a:extLst>
              <a:ext uri="{FF2B5EF4-FFF2-40B4-BE49-F238E27FC236}">
                <a16:creationId xmlns:a16="http://schemas.microsoft.com/office/drawing/2014/main" id="{49B29C9C-AE0C-0AA7-5F0D-1992FC4DC250}"/>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9" name="Text Placeholder 9">
            <a:extLst>
              <a:ext uri="{FF2B5EF4-FFF2-40B4-BE49-F238E27FC236}">
                <a16:creationId xmlns:a16="http://schemas.microsoft.com/office/drawing/2014/main" id="{98608124-7758-4E70-C73C-7A9A4B643D8D}"/>
              </a:ext>
            </a:extLst>
          </p:cNvPr>
          <p:cNvSpPr>
            <a:spLocks noGrp="1"/>
          </p:cNvSpPr>
          <p:nvPr>
            <p:ph type="body" sz="quarter" idx="18" hasCustomPrompt="1"/>
          </p:nvPr>
        </p:nvSpPr>
        <p:spPr>
          <a:xfrm>
            <a:off x="551384" y="55204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10" name="Graphic 9">
            <a:extLst>
              <a:ext uri="{FF2B5EF4-FFF2-40B4-BE49-F238E27FC236}">
                <a16:creationId xmlns:a16="http://schemas.microsoft.com/office/drawing/2014/main" id="{04BE19DB-F0CE-B56E-F054-DE1D0557279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6" name="Picture 5">
            <a:extLst>
              <a:ext uri="{FF2B5EF4-FFF2-40B4-BE49-F238E27FC236}">
                <a16:creationId xmlns:a16="http://schemas.microsoft.com/office/drawing/2014/main" id="{61294FE0-F82A-9539-016B-07892D3AE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9FA76F17-A299-9CB6-4091-C2C595E6E0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5" name="Graphic 4">
            <a:extLst>
              <a:ext uri="{FF2B5EF4-FFF2-40B4-BE49-F238E27FC236}">
                <a16:creationId xmlns:a16="http://schemas.microsoft.com/office/drawing/2014/main" id="{EF0C14B1-4884-CFE5-5EB8-9BB49962D1D3}"/>
              </a:ext>
            </a:extLst>
          </p:cNvPr>
          <p:cNvPicPr>
            <a:picLocks noChangeAspect="1"/>
          </p:cNvPicPr>
          <p:nvPr userDrawn="1"/>
        </p:nvPicPr>
        <p:blipFill>
          <a:blip>
            <a:alphaModFix amt="20000"/>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2526645"/>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390F22B2-4D1D-E189-AB9D-6A800E85EA0D}"/>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pic>
        <p:nvPicPr>
          <p:cNvPr id="8" name="Graphic 7">
            <a:extLst>
              <a:ext uri="{FF2B5EF4-FFF2-40B4-BE49-F238E27FC236}">
                <a16:creationId xmlns:a16="http://schemas.microsoft.com/office/drawing/2014/main" id="{399DE691-2ECF-E4A4-1630-553B4C0BD2C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2" name="Text Placeholder 9">
            <a:extLst>
              <a:ext uri="{FF2B5EF4-FFF2-40B4-BE49-F238E27FC236}">
                <a16:creationId xmlns:a16="http://schemas.microsoft.com/office/drawing/2014/main" id="{E7A6B846-D67B-007F-144D-4477F54BF338}"/>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7" name="Picture 6">
            <a:extLst>
              <a:ext uri="{FF2B5EF4-FFF2-40B4-BE49-F238E27FC236}">
                <a16:creationId xmlns:a16="http://schemas.microsoft.com/office/drawing/2014/main" id="{21FB6EA5-8F8D-C9B1-D39D-3530EDD90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FBFA5082-ADB4-83CB-4BCE-5FA9280A1D6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3" name="Graphic 2">
            <a:extLst>
              <a:ext uri="{FF2B5EF4-FFF2-40B4-BE49-F238E27FC236}">
                <a16:creationId xmlns:a16="http://schemas.microsoft.com/office/drawing/2014/main" id="{7041A16E-30AF-F0A0-0D0B-D12A14FEF677}"/>
              </a:ext>
            </a:extLst>
          </p:cNvPr>
          <p:cNvPicPr>
            <a:picLocks noChangeAspect="1"/>
          </p:cNvPicPr>
          <p:nvPr userDrawn="1"/>
        </p:nvPicPr>
        <p:blipFill rotWithShape="1">
          <a:blip>
            <a:alphaModFix amt="20000"/>
            <a:extLst>
              <a:ext uri="{96DAC541-7B7A-43D3-8B79-37D633B846F1}">
                <asvg:svgBlip xmlns:asvg="http://schemas.microsoft.com/office/drawing/2016/SVG/main" r:embed="rId4"/>
              </a:ext>
            </a:extLst>
          </a:blip>
          <a:srcRect l="21875" r="21875"/>
          <a:stretch/>
        </p:blipFill>
        <p:spPr>
          <a:xfrm rot="5400000">
            <a:off x="1" y="1"/>
            <a:ext cx="6857999" cy="6858000"/>
          </a:xfrm>
          <a:prstGeom prst="rect">
            <a:avLst/>
          </a:prstGeom>
        </p:spPr>
      </p:pic>
    </p:spTree>
    <p:extLst>
      <p:ext uri="{BB962C8B-B14F-4D97-AF65-F5344CB8AC3E}">
        <p14:creationId xmlns:p14="http://schemas.microsoft.com/office/powerpoint/2010/main" val="35490386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1"/>
            <a:ext cx="6262762" cy="3528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8898681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CEA50763-535A-9DEF-1C8F-884A339B77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4C5BF689-DC78-328B-238F-B7C78D86C32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564B472E-DE31-6F98-2D4A-207250E67FAC}"/>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0F78E1CF-2499-A473-E3D8-8AE392555EE1}"/>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1219C064-FC7D-6D4B-AA04-7CFD7ACB6986}"/>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8416905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40753188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bg1">
              <a:lumMod val="85000"/>
            </a:schemeClr>
          </a:solidFill>
        </p:spPr>
        <p:txBody>
          <a:bodyPr/>
          <a:lstStyle/>
          <a:p>
            <a:r>
              <a:rPr lang="da-DK"/>
              <a:t>Klik på ikonet for at tilføje et billede</a:t>
            </a:r>
            <a:endParaRPr lang="en-DK"/>
          </a:p>
        </p:txBody>
      </p:sp>
      <p:pic>
        <p:nvPicPr>
          <p:cNvPr id="11" name="Picture 10">
            <a:extLst>
              <a:ext uri="{FF2B5EF4-FFF2-40B4-BE49-F238E27FC236}">
                <a16:creationId xmlns:a16="http://schemas.microsoft.com/office/drawing/2014/main" id="{578143DC-CBCC-48DE-6B99-2C23DEB69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2" name="TextBox 11">
            <a:extLst>
              <a:ext uri="{FF2B5EF4-FFF2-40B4-BE49-F238E27FC236}">
                <a16:creationId xmlns:a16="http://schemas.microsoft.com/office/drawing/2014/main" id="{87EB68E6-33CC-5E61-5D93-03BDBB45C89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BCBDBEF1-127C-B5F6-A4CC-2915D719FD29}"/>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17A58834-8A26-CE0B-376F-07852C709701}"/>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8DC06CA3-2623-6DDB-0286-7B26F72EAB79}"/>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5628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A0F3B45-E901-C30E-870A-D716CCE0DA7D}"/>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1E6EACF-D2FF-AB15-B842-B00DA7140592}"/>
              </a:ext>
            </a:extLst>
          </p:cNvPr>
          <p:cNvSpPr>
            <a:spLocks noGrp="1"/>
          </p:cNvSpPr>
          <p:nvPr>
            <p:ph type="subTitle" idx="1" hasCustomPrompt="1"/>
          </p:nvPr>
        </p:nvSpPr>
        <p:spPr>
          <a:xfrm>
            <a:off x="335360" y="264874"/>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B388E14-869A-46CD-C192-4A1F889D1D6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5" name="Text Placeholder 9">
            <a:extLst>
              <a:ext uri="{FF2B5EF4-FFF2-40B4-BE49-F238E27FC236}">
                <a16:creationId xmlns:a16="http://schemas.microsoft.com/office/drawing/2014/main" id="{9555055E-B3CF-1F94-E509-C004D95D69F7}"/>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pic>
        <p:nvPicPr>
          <p:cNvPr id="6" name="Picture 5">
            <a:extLst>
              <a:ext uri="{FF2B5EF4-FFF2-40B4-BE49-F238E27FC236}">
                <a16:creationId xmlns:a16="http://schemas.microsoft.com/office/drawing/2014/main" id="{C193088C-A31C-C699-ED47-E7DA2AFB1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34F7559D-B4AD-BE9A-2D7B-9673DA794B4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500923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17FCFF07-A1B5-CD23-3799-91DC432B7BE7}"/>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FA717CEA-96AF-784A-B92A-3B303EE41344}"/>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E78D0E54-AB33-525E-0F6E-71153042FA24}"/>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9" name="Picture 8">
            <a:extLst>
              <a:ext uri="{FF2B5EF4-FFF2-40B4-BE49-F238E27FC236}">
                <a16:creationId xmlns:a16="http://schemas.microsoft.com/office/drawing/2014/main" id="{2C9BC3BC-972E-E848-D50E-C57E67E6A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ED454DDC-AF5A-B5E6-E178-6CCFCF476C2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4960903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2E2D93DA-4780-14E8-CE95-1D0D6674C09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18A46A5A-0D55-AEDF-050B-000C72EF60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B512D151-8D2C-17DA-C767-F789E109C513}"/>
              </a:ext>
            </a:extLst>
          </p:cNvPr>
          <p:cNvSpPr>
            <a:spLocks noGrp="1"/>
          </p:cNvSpPr>
          <p:nvPr>
            <p:ph type="body" sz="quarter" idx="19" hasCustomPrompt="1"/>
          </p:nvPr>
        </p:nvSpPr>
        <p:spPr>
          <a:xfrm>
            <a:off x="550800"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D692B519-369F-F3FC-E7BC-58FFB93249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A73C1D8-1FD4-538F-E5E3-D3A9AE891E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955164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11" name="Text Placeholder 9">
            <a:extLst>
              <a:ext uri="{FF2B5EF4-FFF2-40B4-BE49-F238E27FC236}">
                <a16:creationId xmlns:a16="http://schemas.microsoft.com/office/drawing/2014/main" id="{4D0F2ABF-030B-DE69-76DF-9976A2A5451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96365CE9-781A-4CD0-AC86-46595ACA50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2328CE60-DFFE-06F4-F96E-F3205CBFE8D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AEF17A44-E11B-952A-6FEA-D8A4A45CC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E5266F-4FAC-B539-E1FC-1854A68E1ED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8868138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bg1">
              <a:lumMod val="85000"/>
            </a:schemeClr>
          </a:solidFill>
        </p:spPr>
        <p:txBody>
          <a:bodyPr/>
          <a:lstStyle/>
          <a:p>
            <a:r>
              <a:rPr lang="da-DK"/>
              <a:t>Klik på ikonet for at tilføje et billede</a:t>
            </a:r>
            <a:endParaRPr lang="en-DK"/>
          </a:p>
        </p:txBody>
      </p:sp>
      <p:sp>
        <p:nvSpPr>
          <p:cNvPr id="12" name="Text Placeholder 9">
            <a:extLst>
              <a:ext uri="{FF2B5EF4-FFF2-40B4-BE49-F238E27FC236}">
                <a16:creationId xmlns:a16="http://schemas.microsoft.com/office/drawing/2014/main" id="{22D752EA-81BE-A353-209F-108DB0BE872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EB5021EB-D92C-0411-7F93-1C3A89C40313}"/>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EDC3A050-36D2-D222-E450-9323018E6050}"/>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BA352547-E749-50BC-05F4-28BF501D58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E5D7A03E-1E35-F38B-E5A8-00F58B2199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903983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10" name="Text Placeholder 9">
            <a:extLst>
              <a:ext uri="{FF2B5EF4-FFF2-40B4-BE49-F238E27FC236}">
                <a16:creationId xmlns:a16="http://schemas.microsoft.com/office/drawing/2014/main" id="{577555D5-134F-5F84-1DC0-9DB1DBE0D98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D70076D1-6654-2AC9-104B-DD4EBF0893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ED417AFB-86DE-486F-D47B-35D8098644B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0E0E3416-0504-B33F-7044-CF72E20877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D407CADE-0B68-4624-7D9C-04F77D6719E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9010526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4" name="Text Placeholder 9">
            <a:extLst>
              <a:ext uri="{FF2B5EF4-FFF2-40B4-BE49-F238E27FC236}">
                <a16:creationId xmlns:a16="http://schemas.microsoft.com/office/drawing/2014/main" id="{5E5A43CB-42E3-B14D-EEA8-DBB07D3ECAA3}"/>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89DCD8E3-9F31-3508-D5B5-4C304992164E}"/>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A5E2210F-F911-4D56-715A-CF5672E05060}"/>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172235A5-41C3-75CC-4C59-8EAE4CF9A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AA93F425-AF51-7172-4908-3A3EE6996C6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1810049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bg1">
              <a:lumMod val="85000"/>
            </a:schemeClr>
          </a:solidFill>
        </p:spPr>
        <p:txBody>
          <a:bodyPr/>
          <a:lstStyle>
            <a:lvl1pPr>
              <a:defRPr b="0" i="0">
                <a:latin typeface="DBU" pitchFamily="2" charset="0"/>
              </a:defRPr>
            </a:lvl1pPr>
          </a:lstStyle>
          <a:p>
            <a:r>
              <a:rPr lang="da-DK"/>
              <a:t>Klik på ikonet for at tilføje en tabel</a:t>
            </a:r>
            <a:endParaRPr lang="en-DK"/>
          </a:p>
        </p:txBody>
      </p:sp>
      <p:sp>
        <p:nvSpPr>
          <p:cNvPr id="10" name="Text Placeholder 9">
            <a:extLst>
              <a:ext uri="{FF2B5EF4-FFF2-40B4-BE49-F238E27FC236}">
                <a16:creationId xmlns:a16="http://schemas.microsoft.com/office/drawing/2014/main" id="{B2FE6DFB-379A-7238-389D-FF307434F50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0565B5C5-3FF6-973E-1BA3-40E5615D2022}"/>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73DC0F31-CD33-9F8A-FAA9-EABD4644FDBD}"/>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723BB328-0242-3655-9F2F-698B320E4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0066DC7-D3A9-E6FB-709C-55CBDF5C2EE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0041494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A0F3B45-E901-C30E-870A-D716CCE0DA7D}"/>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1E6EACF-D2FF-AB15-B842-B00DA7140592}"/>
              </a:ext>
            </a:extLst>
          </p:cNvPr>
          <p:cNvSpPr>
            <a:spLocks noGrp="1"/>
          </p:cNvSpPr>
          <p:nvPr>
            <p:ph type="subTitle" idx="1" hasCustomPrompt="1"/>
          </p:nvPr>
        </p:nvSpPr>
        <p:spPr>
          <a:xfrm>
            <a:off x="335360" y="264874"/>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B388E14-869A-46CD-C192-4A1F889D1D6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5" name="Text Placeholder 9">
            <a:extLst>
              <a:ext uri="{FF2B5EF4-FFF2-40B4-BE49-F238E27FC236}">
                <a16:creationId xmlns:a16="http://schemas.microsoft.com/office/drawing/2014/main" id="{9555055E-B3CF-1F94-E509-C004D95D69F7}"/>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pic>
        <p:nvPicPr>
          <p:cNvPr id="6" name="Picture 5">
            <a:extLst>
              <a:ext uri="{FF2B5EF4-FFF2-40B4-BE49-F238E27FC236}">
                <a16:creationId xmlns:a16="http://schemas.microsoft.com/office/drawing/2014/main" id="{C193088C-A31C-C699-ED47-E7DA2AFB1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34F7559D-B4AD-BE9A-2D7B-9673DA794B4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500923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EEFB851-AE8D-F521-5F42-93944A5AA1E8}"/>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solidFill>
                  <a:srgbClr val="1D1D1D"/>
                </a:solidFill>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spTree>
    <p:extLst>
      <p:ext uri="{BB962C8B-B14F-4D97-AF65-F5344CB8AC3E}">
        <p14:creationId xmlns:p14="http://schemas.microsoft.com/office/powerpoint/2010/main" val="1169560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EBB9A6-187E-F622-F44D-873949B3A76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6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6407AA3-6D7A-4176-021E-77EC27EC8A1A}"/>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25652" y="5598095"/>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6" name="TextBox 5">
            <a:extLst>
              <a:ext uri="{FF2B5EF4-FFF2-40B4-BE49-F238E27FC236}">
                <a16:creationId xmlns:a16="http://schemas.microsoft.com/office/drawing/2014/main" id="{2A658C6F-7CCF-01CD-77D1-0A33B30533B0}"/>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8" name="Picture 7">
            <a:extLst>
              <a:ext uri="{FF2B5EF4-FFF2-40B4-BE49-F238E27FC236}">
                <a16:creationId xmlns:a16="http://schemas.microsoft.com/office/drawing/2014/main" id="{88E03201-C634-09B1-CFC4-9762572D87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38653639-5ECE-03B6-66CD-5CF2F6D46A8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20734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EEFB851-AE8D-F521-5F42-93944A5AA1E8}"/>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solidFill>
                  <a:srgbClr val="1D1D1D"/>
                </a:solidFill>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spTree>
    <p:extLst>
      <p:ext uri="{BB962C8B-B14F-4D97-AF65-F5344CB8AC3E}">
        <p14:creationId xmlns:p14="http://schemas.microsoft.com/office/powerpoint/2010/main" val="1169560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162337" y="1168197"/>
            <a:ext cx="9873355" cy="868755"/>
          </a:xfrm>
        </p:spPr>
        <p:txBody>
          <a:bodyPr>
            <a:normAutofit/>
          </a:bodyPr>
          <a:lstStyle>
            <a:lvl1pPr algn="l">
              <a:defRPr sz="3200"/>
            </a:lvl1pPr>
          </a:lstStyle>
          <a:p>
            <a:r>
              <a:rPr lang="da-DK"/>
              <a:t>Klik for at redigere i master</a:t>
            </a:r>
          </a:p>
        </p:txBody>
      </p:sp>
      <p:sp>
        <p:nvSpPr>
          <p:cNvPr id="3" name="Undertitel 2"/>
          <p:cNvSpPr>
            <a:spLocks noGrp="1"/>
          </p:cNvSpPr>
          <p:nvPr>
            <p:ph type="subTitle" idx="1"/>
          </p:nvPr>
        </p:nvSpPr>
        <p:spPr>
          <a:xfrm>
            <a:off x="1162337" y="2036953"/>
            <a:ext cx="8044555" cy="1752600"/>
          </a:xfrm>
        </p:spPr>
        <p:txBody>
          <a:bodyPr/>
          <a:lstStyle>
            <a:lvl1pPr marL="0" indent="0" algn="l">
              <a:buNone/>
              <a:defRPr>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a:t>Klik for at redigere i master</a:t>
            </a:r>
          </a:p>
        </p:txBody>
      </p:sp>
    </p:spTree>
    <p:extLst>
      <p:ext uri="{BB962C8B-B14F-4D97-AF65-F5344CB8AC3E}">
        <p14:creationId xmlns:p14="http://schemas.microsoft.com/office/powerpoint/2010/main" val="3316406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Large Hero/Breaker">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E5E57A-070A-F9FE-034B-2030418253CF}"/>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4038346-4CDB-D32B-E41A-D42018529F98}"/>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6" name="Picture 5">
            <a:extLst>
              <a:ext uri="{FF2B5EF4-FFF2-40B4-BE49-F238E27FC236}">
                <a16:creationId xmlns:a16="http://schemas.microsoft.com/office/drawing/2014/main" id="{DBE4E53C-EA78-E980-4FFB-AA063445C5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8BF95D68-A779-699C-FEA4-FAF3EB7BDB9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8" name="Graphic 7">
            <a:extLst>
              <a:ext uri="{FF2B5EF4-FFF2-40B4-BE49-F238E27FC236}">
                <a16:creationId xmlns:a16="http://schemas.microsoft.com/office/drawing/2014/main" id="{63025738-2678-2F16-AF4B-D78581C3EED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2050" y="5584246"/>
            <a:ext cx="1407901" cy="941097"/>
          </a:xfrm>
          <a:prstGeom prst="rect">
            <a:avLst/>
          </a:prstGeom>
        </p:spPr>
      </p:pic>
    </p:spTree>
    <p:extLst>
      <p:ext uri="{BB962C8B-B14F-4D97-AF65-F5344CB8AC3E}">
        <p14:creationId xmlns:p14="http://schemas.microsoft.com/office/powerpoint/2010/main" val="4107330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Large Hero/Breaker + Partner">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6407AA3-6D7A-4176-021E-77EC27EC8A1A}"/>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25652" y="5598095"/>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6" name="TextBox 5">
            <a:extLst>
              <a:ext uri="{FF2B5EF4-FFF2-40B4-BE49-F238E27FC236}">
                <a16:creationId xmlns:a16="http://schemas.microsoft.com/office/drawing/2014/main" id="{2A658C6F-7CCF-01CD-77D1-0A33B30533B0}"/>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8" name="Picture 7">
            <a:extLst>
              <a:ext uri="{FF2B5EF4-FFF2-40B4-BE49-F238E27FC236}">
                <a16:creationId xmlns:a16="http://schemas.microsoft.com/office/drawing/2014/main" id="{88E03201-C634-09B1-CFC4-9762572D87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38653639-5ECE-03B6-66CD-5CF2F6D46A8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207343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B2287ED5-2D49-DED3-E317-6B4420F9019F}"/>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Graphic 2">
            <a:extLst>
              <a:ext uri="{FF2B5EF4-FFF2-40B4-BE49-F238E27FC236}">
                <a16:creationId xmlns:a16="http://schemas.microsoft.com/office/drawing/2014/main" id="{C9A0CBCA-0D29-5872-2608-7AD473DDCCE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9" name="Picture 8">
            <a:extLst>
              <a:ext uri="{FF2B5EF4-FFF2-40B4-BE49-F238E27FC236}">
                <a16:creationId xmlns:a16="http://schemas.microsoft.com/office/drawing/2014/main" id="{B7C0B7CF-F963-055D-F527-A17B015702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75456"/>
            <a:ext cx="458233" cy="232873"/>
          </a:xfrm>
          <a:prstGeom prst="rect">
            <a:avLst/>
          </a:prstGeom>
        </p:spPr>
      </p:pic>
      <p:sp>
        <p:nvSpPr>
          <p:cNvPr id="10" name="TextBox 9">
            <a:extLst>
              <a:ext uri="{FF2B5EF4-FFF2-40B4-BE49-F238E27FC236}">
                <a16:creationId xmlns:a16="http://schemas.microsoft.com/office/drawing/2014/main" id="{BE68E3BD-BE1E-456A-BC8B-4C3D82E02749}"/>
              </a:ext>
            </a:extLst>
          </p:cNvPr>
          <p:cNvSpPr txBox="1"/>
          <p:nvPr userDrawn="1"/>
        </p:nvSpPr>
        <p:spPr>
          <a:xfrm>
            <a:off x="693606" y="-617601"/>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001417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95B9778B-8D2C-13C1-21B5-3000AC7E0946}"/>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6" name="Picture 5">
            <a:extLst>
              <a:ext uri="{FF2B5EF4-FFF2-40B4-BE49-F238E27FC236}">
                <a16:creationId xmlns:a16="http://schemas.microsoft.com/office/drawing/2014/main" id="{22B77B17-601C-324F-271C-2AF8CA75E8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0F42DE2B-2622-816D-2C5A-96EF8641B7E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5239708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C76FAAF-A7D2-2BDD-1007-6CE68C84E52E}"/>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48B626-72DA-CC6A-D410-EA3B6BB7A1A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3" name="Text Placeholder 8">
            <a:extLst>
              <a:ext uri="{FF2B5EF4-FFF2-40B4-BE49-F238E27FC236}">
                <a16:creationId xmlns:a16="http://schemas.microsoft.com/office/drawing/2014/main" id="{E38BB023-D1F0-F3BD-A417-98F9EBA1C3D8}"/>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solidFill>
                  <a:schemeClr val="tx1"/>
                </a:solidFill>
                <a:latin typeface="DBU Wide" pitchFamily="2" charset="0"/>
              </a:defRPr>
            </a:lvl1pPr>
            <a:lvl2pPr marL="0" indent="0">
              <a:lnSpc>
                <a:spcPct val="100000"/>
              </a:lnSpc>
              <a:buNone/>
              <a:defRPr sz="1800" cap="all" baseline="0">
                <a:solidFill>
                  <a:schemeClr val="tx1"/>
                </a:solidFill>
                <a:latin typeface="DBU Wide" pitchFamily="2" charset="0"/>
              </a:defRPr>
            </a:lvl2pPr>
            <a:lvl3pPr marL="0" indent="0">
              <a:lnSpc>
                <a:spcPct val="100000"/>
              </a:lnSpc>
              <a:spcBef>
                <a:spcPts val="0"/>
              </a:spcBef>
              <a:buNone/>
              <a:defRPr sz="1400" cap="all" baseline="0">
                <a:solidFill>
                  <a:schemeClr val="tx1"/>
                </a:solidFill>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5" name="Text Placeholder 4">
            <a:extLst>
              <a:ext uri="{FF2B5EF4-FFF2-40B4-BE49-F238E27FC236}">
                <a16:creationId xmlns:a16="http://schemas.microsoft.com/office/drawing/2014/main" id="{E9E2E743-DBC1-73F0-48A3-805D3EA19B20}"/>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9" name="Picture 8">
            <a:extLst>
              <a:ext uri="{FF2B5EF4-FFF2-40B4-BE49-F238E27FC236}">
                <a16:creationId xmlns:a16="http://schemas.microsoft.com/office/drawing/2014/main" id="{117947FD-0827-FD25-2E33-20C6FCE46C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8CC68015-B162-5268-9F81-A74C37650B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81351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9">
            <a:extLst>
              <a:ext uri="{FF2B5EF4-FFF2-40B4-BE49-F238E27FC236}">
                <a16:creationId xmlns:a16="http://schemas.microsoft.com/office/drawing/2014/main" id="{49B29C9C-AE0C-0AA7-5F0D-1992FC4DC250}"/>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9" name="Text Placeholder 9">
            <a:extLst>
              <a:ext uri="{FF2B5EF4-FFF2-40B4-BE49-F238E27FC236}">
                <a16:creationId xmlns:a16="http://schemas.microsoft.com/office/drawing/2014/main" id="{98608124-7758-4E70-C73C-7A9A4B643D8D}"/>
              </a:ext>
            </a:extLst>
          </p:cNvPr>
          <p:cNvSpPr>
            <a:spLocks noGrp="1"/>
          </p:cNvSpPr>
          <p:nvPr>
            <p:ph type="body" sz="quarter" idx="18" hasCustomPrompt="1"/>
          </p:nvPr>
        </p:nvSpPr>
        <p:spPr>
          <a:xfrm>
            <a:off x="551384" y="55204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10" name="Graphic 9">
            <a:extLst>
              <a:ext uri="{FF2B5EF4-FFF2-40B4-BE49-F238E27FC236}">
                <a16:creationId xmlns:a16="http://schemas.microsoft.com/office/drawing/2014/main" id="{04BE19DB-F0CE-B56E-F054-DE1D0557279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6" name="Picture 5">
            <a:extLst>
              <a:ext uri="{FF2B5EF4-FFF2-40B4-BE49-F238E27FC236}">
                <a16:creationId xmlns:a16="http://schemas.microsoft.com/office/drawing/2014/main" id="{61294FE0-F82A-9539-016B-07892D3AE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9FA76F17-A299-9CB6-4091-C2C595E6E0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5" name="Graphic 4">
            <a:extLst>
              <a:ext uri="{FF2B5EF4-FFF2-40B4-BE49-F238E27FC236}">
                <a16:creationId xmlns:a16="http://schemas.microsoft.com/office/drawing/2014/main" id="{EF0C14B1-4884-CFE5-5EB8-9BB49962D1D3}"/>
              </a:ext>
            </a:extLst>
          </p:cNvPr>
          <p:cNvPicPr>
            <a:picLocks noChangeAspect="1"/>
          </p:cNvPicPr>
          <p:nvPr userDrawn="1"/>
        </p:nvPicPr>
        <p:blipFill>
          <a:blip>
            <a:alphaModFix amt="20000"/>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2526645"/>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390F22B2-4D1D-E189-AB9D-6A800E85EA0D}"/>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pic>
        <p:nvPicPr>
          <p:cNvPr id="8" name="Graphic 7">
            <a:extLst>
              <a:ext uri="{FF2B5EF4-FFF2-40B4-BE49-F238E27FC236}">
                <a16:creationId xmlns:a16="http://schemas.microsoft.com/office/drawing/2014/main" id="{399DE691-2ECF-E4A4-1630-553B4C0BD2C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2" name="Text Placeholder 9">
            <a:extLst>
              <a:ext uri="{FF2B5EF4-FFF2-40B4-BE49-F238E27FC236}">
                <a16:creationId xmlns:a16="http://schemas.microsoft.com/office/drawing/2014/main" id="{E7A6B846-D67B-007F-144D-4477F54BF338}"/>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7" name="Picture 6">
            <a:extLst>
              <a:ext uri="{FF2B5EF4-FFF2-40B4-BE49-F238E27FC236}">
                <a16:creationId xmlns:a16="http://schemas.microsoft.com/office/drawing/2014/main" id="{21FB6EA5-8F8D-C9B1-D39D-3530EDD90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FBFA5082-ADB4-83CB-4BCE-5FA9280A1D6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3" name="Graphic 2">
            <a:extLst>
              <a:ext uri="{FF2B5EF4-FFF2-40B4-BE49-F238E27FC236}">
                <a16:creationId xmlns:a16="http://schemas.microsoft.com/office/drawing/2014/main" id="{7041A16E-30AF-F0A0-0D0B-D12A14FEF677}"/>
              </a:ext>
            </a:extLst>
          </p:cNvPr>
          <p:cNvPicPr>
            <a:picLocks noChangeAspect="1"/>
          </p:cNvPicPr>
          <p:nvPr userDrawn="1"/>
        </p:nvPicPr>
        <p:blipFill rotWithShape="1">
          <a:blip>
            <a:alphaModFix amt="20000"/>
            <a:extLst>
              <a:ext uri="{96DAC541-7B7A-43D3-8B79-37D633B846F1}">
                <asvg:svgBlip xmlns:asvg="http://schemas.microsoft.com/office/drawing/2016/SVG/main" r:embed="rId4"/>
              </a:ext>
            </a:extLst>
          </a:blip>
          <a:srcRect l="21875" r="21875"/>
          <a:stretch/>
        </p:blipFill>
        <p:spPr>
          <a:xfrm rot="5400000">
            <a:off x="1" y="1"/>
            <a:ext cx="6857999" cy="6858000"/>
          </a:xfrm>
          <a:prstGeom prst="rect">
            <a:avLst/>
          </a:prstGeom>
        </p:spPr>
      </p:pic>
    </p:spTree>
    <p:extLst>
      <p:ext uri="{BB962C8B-B14F-4D97-AF65-F5344CB8AC3E}">
        <p14:creationId xmlns:p14="http://schemas.microsoft.com/office/powerpoint/2010/main" val="35490386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1"/>
            <a:ext cx="6262762" cy="3528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8898681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CEA50763-535A-9DEF-1C8F-884A339B77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4C5BF689-DC78-328B-238F-B7C78D86C32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564B472E-DE31-6F98-2D4A-207250E67FAC}"/>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0F78E1CF-2499-A473-E3D8-8AE392555EE1}"/>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1219C064-FC7D-6D4B-AA04-7CFD7ACB6986}"/>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841690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EBB9A6-187E-F622-F44D-873949B3A76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614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40753188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bg1">
              <a:lumMod val="85000"/>
            </a:schemeClr>
          </a:solidFill>
        </p:spPr>
        <p:txBody>
          <a:bodyPr/>
          <a:lstStyle/>
          <a:p>
            <a:r>
              <a:rPr lang="da-DK"/>
              <a:t>Klik på ikonet for at tilføje et billede</a:t>
            </a:r>
            <a:endParaRPr lang="en-DK"/>
          </a:p>
        </p:txBody>
      </p:sp>
      <p:pic>
        <p:nvPicPr>
          <p:cNvPr id="11" name="Picture 10">
            <a:extLst>
              <a:ext uri="{FF2B5EF4-FFF2-40B4-BE49-F238E27FC236}">
                <a16:creationId xmlns:a16="http://schemas.microsoft.com/office/drawing/2014/main" id="{578143DC-CBCC-48DE-6B99-2C23DEB69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2" name="TextBox 11">
            <a:extLst>
              <a:ext uri="{FF2B5EF4-FFF2-40B4-BE49-F238E27FC236}">
                <a16:creationId xmlns:a16="http://schemas.microsoft.com/office/drawing/2014/main" id="{87EB68E6-33CC-5E61-5D93-03BDBB45C89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BCBDBEF1-127C-B5F6-A4CC-2915D719FD29}"/>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17A58834-8A26-CE0B-376F-07852C709701}"/>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8DC06CA3-2623-6DDB-0286-7B26F72EAB79}"/>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562830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17FCFF07-A1B5-CD23-3799-91DC432B7BE7}"/>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FA717CEA-96AF-784A-B92A-3B303EE41344}"/>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E78D0E54-AB33-525E-0F6E-71153042FA24}"/>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9" name="Picture 8">
            <a:extLst>
              <a:ext uri="{FF2B5EF4-FFF2-40B4-BE49-F238E27FC236}">
                <a16:creationId xmlns:a16="http://schemas.microsoft.com/office/drawing/2014/main" id="{2C9BC3BC-972E-E848-D50E-C57E67E6A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ED454DDC-AF5A-B5E6-E178-6CCFCF476C2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4960903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2E2D93DA-4780-14E8-CE95-1D0D6674C09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18A46A5A-0D55-AEDF-050B-000C72EF60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B512D151-8D2C-17DA-C767-F789E109C513}"/>
              </a:ext>
            </a:extLst>
          </p:cNvPr>
          <p:cNvSpPr>
            <a:spLocks noGrp="1"/>
          </p:cNvSpPr>
          <p:nvPr>
            <p:ph type="body" sz="quarter" idx="19" hasCustomPrompt="1"/>
          </p:nvPr>
        </p:nvSpPr>
        <p:spPr>
          <a:xfrm>
            <a:off x="550800"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D692B519-369F-F3FC-E7BC-58FFB93249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A73C1D8-1FD4-538F-E5E3-D3A9AE891E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955164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11" name="Text Placeholder 9">
            <a:extLst>
              <a:ext uri="{FF2B5EF4-FFF2-40B4-BE49-F238E27FC236}">
                <a16:creationId xmlns:a16="http://schemas.microsoft.com/office/drawing/2014/main" id="{4D0F2ABF-030B-DE69-76DF-9976A2A5451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96365CE9-781A-4CD0-AC86-46595ACA50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2328CE60-DFFE-06F4-F96E-F3205CBFE8D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AEF17A44-E11B-952A-6FEA-D8A4A45CC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E5266F-4FAC-B539-E1FC-1854A68E1ED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8868138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bg1">
              <a:lumMod val="85000"/>
            </a:schemeClr>
          </a:solidFill>
        </p:spPr>
        <p:txBody>
          <a:bodyPr/>
          <a:lstStyle/>
          <a:p>
            <a:r>
              <a:rPr lang="da-DK"/>
              <a:t>Klik på ikonet for at tilføje et billede</a:t>
            </a:r>
            <a:endParaRPr lang="en-DK"/>
          </a:p>
        </p:txBody>
      </p:sp>
      <p:sp>
        <p:nvSpPr>
          <p:cNvPr id="12" name="Text Placeholder 9">
            <a:extLst>
              <a:ext uri="{FF2B5EF4-FFF2-40B4-BE49-F238E27FC236}">
                <a16:creationId xmlns:a16="http://schemas.microsoft.com/office/drawing/2014/main" id="{22D752EA-81BE-A353-209F-108DB0BE872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EB5021EB-D92C-0411-7F93-1C3A89C40313}"/>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EDC3A050-36D2-D222-E450-9323018E6050}"/>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BA352547-E749-50BC-05F4-28BF501D58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E5D7A03E-1E35-F38B-E5A8-00F58B2199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903983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10" name="Text Placeholder 9">
            <a:extLst>
              <a:ext uri="{FF2B5EF4-FFF2-40B4-BE49-F238E27FC236}">
                <a16:creationId xmlns:a16="http://schemas.microsoft.com/office/drawing/2014/main" id="{577555D5-134F-5F84-1DC0-9DB1DBE0D98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D70076D1-6654-2AC9-104B-DD4EBF0893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ED417AFB-86DE-486F-D47B-35D8098644B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0E0E3416-0504-B33F-7044-CF72E20877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D407CADE-0B68-4624-7D9C-04F77D6719E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9010526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4" name="Text Placeholder 9">
            <a:extLst>
              <a:ext uri="{FF2B5EF4-FFF2-40B4-BE49-F238E27FC236}">
                <a16:creationId xmlns:a16="http://schemas.microsoft.com/office/drawing/2014/main" id="{5E5A43CB-42E3-B14D-EEA8-DBB07D3ECAA3}"/>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89DCD8E3-9F31-3508-D5B5-4C304992164E}"/>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A5E2210F-F911-4D56-715A-CF5672E05060}"/>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172235A5-41C3-75CC-4C59-8EAE4CF9A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AA93F425-AF51-7172-4908-3A3EE6996C6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1810049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bg1">
              <a:lumMod val="85000"/>
            </a:schemeClr>
          </a:solidFill>
        </p:spPr>
        <p:txBody>
          <a:bodyPr/>
          <a:lstStyle>
            <a:lvl1pPr>
              <a:defRPr b="0" i="0">
                <a:latin typeface="DBU" pitchFamily="2" charset="0"/>
              </a:defRPr>
            </a:lvl1pPr>
          </a:lstStyle>
          <a:p>
            <a:r>
              <a:rPr lang="da-DK"/>
              <a:t>Klik på ikonet for at tilføje en tabel</a:t>
            </a:r>
            <a:endParaRPr lang="en-DK"/>
          </a:p>
        </p:txBody>
      </p:sp>
      <p:sp>
        <p:nvSpPr>
          <p:cNvPr id="10" name="Text Placeholder 9">
            <a:extLst>
              <a:ext uri="{FF2B5EF4-FFF2-40B4-BE49-F238E27FC236}">
                <a16:creationId xmlns:a16="http://schemas.microsoft.com/office/drawing/2014/main" id="{B2FE6DFB-379A-7238-389D-FF307434F50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0565B5C5-3FF6-973E-1BA3-40E5615D2022}"/>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73DC0F31-CD33-9F8A-FAA9-EABD4644FDBD}"/>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723BB328-0242-3655-9F2F-698B320E4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0066DC7-D3A9-E6FB-709C-55CBDF5C2EE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0041494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A0F3B45-E901-C30E-870A-D716CCE0DA7D}"/>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1E6EACF-D2FF-AB15-B842-B00DA7140592}"/>
              </a:ext>
            </a:extLst>
          </p:cNvPr>
          <p:cNvSpPr>
            <a:spLocks noGrp="1"/>
          </p:cNvSpPr>
          <p:nvPr>
            <p:ph type="subTitle" idx="1" hasCustomPrompt="1"/>
          </p:nvPr>
        </p:nvSpPr>
        <p:spPr>
          <a:xfrm>
            <a:off x="335360" y="264874"/>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B388E14-869A-46CD-C192-4A1F889D1D6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5" name="Text Placeholder 9">
            <a:extLst>
              <a:ext uri="{FF2B5EF4-FFF2-40B4-BE49-F238E27FC236}">
                <a16:creationId xmlns:a16="http://schemas.microsoft.com/office/drawing/2014/main" id="{9555055E-B3CF-1F94-E509-C004D95D69F7}"/>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pic>
        <p:nvPicPr>
          <p:cNvPr id="6" name="Picture 5">
            <a:extLst>
              <a:ext uri="{FF2B5EF4-FFF2-40B4-BE49-F238E27FC236}">
                <a16:creationId xmlns:a16="http://schemas.microsoft.com/office/drawing/2014/main" id="{C193088C-A31C-C699-ED47-E7DA2AFB1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34F7559D-B4AD-BE9A-2D7B-9673DA794B4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50092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162337" y="1168197"/>
            <a:ext cx="9873355" cy="868755"/>
          </a:xfrm>
        </p:spPr>
        <p:txBody>
          <a:bodyPr>
            <a:normAutofit/>
          </a:bodyPr>
          <a:lstStyle>
            <a:lvl1pPr algn="l">
              <a:defRPr sz="3200"/>
            </a:lvl1pPr>
          </a:lstStyle>
          <a:p>
            <a:r>
              <a:rPr lang="da-DK"/>
              <a:t>Klik for at redigere i master</a:t>
            </a:r>
          </a:p>
        </p:txBody>
      </p:sp>
      <p:sp>
        <p:nvSpPr>
          <p:cNvPr id="3" name="Undertitel 2"/>
          <p:cNvSpPr>
            <a:spLocks noGrp="1"/>
          </p:cNvSpPr>
          <p:nvPr>
            <p:ph type="subTitle" idx="1"/>
          </p:nvPr>
        </p:nvSpPr>
        <p:spPr>
          <a:xfrm>
            <a:off x="1162337" y="2036953"/>
            <a:ext cx="8044555" cy="1752600"/>
          </a:xfrm>
        </p:spPr>
        <p:txBody>
          <a:bodyPr/>
          <a:lstStyle>
            <a:lvl1pPr marL="0" indent="0" algn="l">
              <a:buNone/>
              <a:defRPr>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a:t>Klik for at redigere i master</a:t>
            </a:r>
          </a:p>
        </p:txBody>
      </p:sp>
    </p:spTree>
    <p:extLst>
      <p:ext uri="{BB962C8B-B14F-4D97-AF65-F5344CB8AC3E}">
        <p14:creationId xmlns:p14="http://schemas.microsoft.com/office/powerpoint/2010/main" val="3316406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EEFB851-AE8D-F521-5F42-93944A5AA1E8}"/>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solidFill>
                  <a:srgbClr val="1D1D1D"/>
                </a:solidFill>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spTree>
    <p:extLst>
      <p:ext uri="{BB962C8B-B14F-4D97-AF65-F5344CB8AC3E}">
        <p14:creationId xmlns:p14="http://schemas.microsoft.com/office/powerpoint/2010/main" val="1169560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EBB9A6-187E-F622-F44D-873949B3A76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614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Split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5188" y="3088"/>
            <a:ext cx="4064399" cy="6854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2426" y="3088"/>
            <a:ext cx="4064399" cy="6854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sp>
        <p:nvSpPr>
          <p:cNvPr id="4" name="Text Placeholder 5">
            <a:extLst>
              <a:ext uri="{FF2B5EF4-FFF2-40B4-BE49-F238E27FC236}">
                <a16:creationId xmlns:a16="http://schemas.microsoft.com/office/drawing/2014/main" id="{2B3DC878-9A0A-0399-A9C5-9CD8361793AE}"/>
              </a:ext>
            </a:extLst>
          </p:cNvPr>
          <p:cNvSpPr>
            <a:spLocks noGrp="1"/>
          </p:cNvSpPr>
          <p:nvPr>
            <p:ph type="body" sz="quarter" idx="15" hasCustomPrompt="1"/>
          </p:nvPr>
        </p:nvSpPr>
        <p:spPr>
          <a:xfrm>
            <a:off x="0" y="504056"/>
            <a:ext cx="4037134" cy="5445222"/>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6" name="Text Placeholder 5">
            <a:extLst>
              <a:ext uri="{FF2B5EF4-FFF2-40B4-BE49-F238E27FC236}">
                <a16:creationId xmlns:a16="http://schemas.microsoft.com/office/drawing/2014/main" id="{5F037CA3-92CB-B791-10C2-E890EC09FF49}"/>
              </a:ext>
            </a:extLst>
          </p:cNvPr>
          <p:cNvSpPr>
            <a:spLocks noGrp="1"/>
          </p:cNvSpPr>
          <p:nvPr>
            <p:ph type="body" sz="quarter" idx="16" hasCustomPrompt="1"/>
          </p:nvPr>
        </p:nvSpPr>
        <p:spPr>
          <a:xfrm>
            <a:off x="4062426" y="504056"/>
            <a:ext cx="4080448" cy="5445222"/>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7" name="Text Placeholder 5">
            <a:extLst>
              <a:ext uri="{FF2B5EF4-FFF2-40B4-BE49-F238E27FC236}">
                <a16:creationId xmlns:a16="http://schemas.microsoft.com/office/drawing/2014/main" id="{800C66B9-3FA1-4E45-253C-2755212A8622}"/>
              </a:ext>
            </a:extLst>
          </p:cNvPr>
          <p:cNvSpPr>
            <a:spLocks noGrp="1"/>
          </p:cNvSpPr>
          <p:nvPr>
            <p:ph type="body" sz="quarter" idx="17" hasCustomPrompt="1"/>
          </p:nvPr>
        </p:nvSpPr>
        <p:spPr>
          <a:xfrm>
            <a:off x="8152269" y="504056"/>
            <a:ext cx="4037134" cy="5445222"/>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55775C09-4469-5235-4801-8B5511287DEB}"/>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8" name="Text Placeholder 7">
            <a:extLst>
              <a:ext uri="{FF2B5EF4-FFF2-40B4-BE49-F238E27FC236}">
                <a16:creationId xmlns:a16="http://schemas.microsoft.com/office/drawing/2014/main" id="{93816B90-7A64-7EAD-B7D9-E0CBB5364869}"/>
              </a:ext>
            </a:extLst>
          </p:cNvPr>
          <p:cNvSpPr>
            <a:spLocks noGrp="1"/>
          </p:cNvSpPr>
          <p:nvPr>
            <p:ph type="body" sz="quarter" idx="20" hasCustomPrompt="1"/>
          </p:nvPr>
        </p:nvSpPr>
        <p:spPr>
          <a:xfrm>
            <a:off x="4395600" y="594000"/>
            <a:ext cx="2376000" cy="180000"/>
          </a:xfrm>
        </p:spPr>
        <p:txBody>
          <a:bodyPr/>
          <a:lstStyle>
            <a:lvl1pPr>
              <a:defRPr sz="1200"/>
            </a:lvl1pPr>
          </a:lstStyle>
          <a:p>
            <a:pPr lvl="0"/>
            <a:r>
              <a:rPr lang="en-DK"/>
              <a:t>01</a:t>
            </a:r>
          </a:p>
        </p:txBody>
      </p:sp>
      <p:sp>
        <p:nvSpPr>
          <p:cNvPr id="9" name="Text Placeholder 7">
            <a:extLst>
              <a:ext uri="{FF2B5EF4-FFF2-40B4-BE49-F238E27FC236}">
                <a16:creationId xmlns:a16="http://schemas.microsoft.com/office/drawing/2014/main" id="{9AC7C67A-EEF1-41A9-B623-09D412B7A119}"/>
              </a:ext>
            </a:extLst>
          </p:cNvPr>
          <p:cNvSpPr>
            <a:spLocks noGrp="1"/>
          </p:cNvSpPr>
          <p:nvPr>
            <p:ph type="body" sz="quarter" idx="21" hasCustomPrompt="1"/>
          </p:nvPr>
        </p:nvSpPr>
        <p:spPr>
          <a:xfrm>
            <a:off x="8481600" y="594000"/>
            <a:ext cx="2376000" cy="180000"/>
          </a:xfrm>
        </p:spPr>
        <p:txBody>
          <a:bodyPr/>
          <a:lstStyle>
            <a:lvl1pPr>
              <a:defRPr sz="1200"/>
            </a:lvl1pPr>
          </a:lstStyle>
          <a:p>
            <a:pPr lvl="0"/>
            <a:r>
              <a:rPr lang="en-DK"/>
              <a:t>01</a:t>
            </a:r>
          </a:p>
        </p:txBody>
      </p:sp>
      <p:pic>
        <p:nvPicPr>
          <p:cNvPr id="5" name="Picture 4">
            <a:extLst>
              <a:ext uri="{FF2B5EF4-FFF2-40B4-BE49-F238E27FC236}">
                <a16:creationId xmlns:a16="http://schemas.microsoft.com/office/drawing/2014/main" id="{A8FCCF37-B49D-82F3-35CC-6E2E456B28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EF393F14-19BF-B608-7AAB-B5C80649561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012502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Large Hero/Breaker">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E4038346-4CDB-D32B-E41A-D42018529F98}"/>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pic>
        <p:nvPicPr>
          <p:cNvPr id="6" name="Picture 5">
            <a:extLst>
              <a:ext uri="{FF2B5EF4-FFF2-40B4-BE49-F238E27FC236}">
                <a16:creationId xmlns:a16="http://schemas.microsoft.com/office/drawing/2014/main" id="{DBE4E53C-EA78-E980-4FFB-AA063445C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8BF95D68-A779-699C-FEA4-FAF3EB7BDB9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8" name="Graphic 7">
            <a:extLst>
              <a:ext uri="{FF2B5EF4-FFF2-40B4-BE49-F238E27FC236}">
                <a16:creationId xmlns:a16="http://schemas.microsoft.com/office/drawing/2014/main" id="{63025738-2678-2F16-AF4B-D78581C3EED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92050" y="5584246"/>
            <a:ext cx="1407901" cy="941097"/>
          </a:xfrm>
          <a:prstGeom prst="rect">
            <a:avLst/>
          </a:prstGeom>
        </p:spPr>
      </p:pic>
      <p:sp>
        <p:nvSpPr>
          <p:cNvPr id="2" name="Tekstfelt 1">
            <a:extLst>
              <a:ext uri="{FF2B5EF4-FFF2-40B4-BE49-F238E27FC236}">
                <a16:creationId xmlns:a16="http://schemas.microsoft.com/office/drawing/2014/main" id="{EB721A0F-0D19-B543-570A-4ADB2684F4F6}"/>
              </a:ext>
            </a:extLst>
          </p:cNvPr>
          <p:cNvSpPr txBox="1"/>
          <p:nvPr userDrawn="1"/>
        </p:nvSpPr>
        <p:spPr>
          <a:xfrm>
            <a:off x="4199361" y="-513025"/>
            <a:ext cx="3790135" cy="246221"/>
          </a:xfrm>
          <a:prstGeom prst="rect">
            <a:avLst/>
          </a:prstGeom>
          <a:noFill/>
        </p:spPr>
        <p:txBody>
          <a:bodyPr wrap="square" rtlCol="0">
            <a:spAutoFit/>
          </a:bodyPr>
          <a:lstStyle/>
          <a:p>
            <a:pPr algn="ctr"/>
            <a:r>
              <a:rPr lang="da-DK" sz="1000" dirty="0"/>
              <a:t>DBU Træneruddannelse </a:t>
            </a:r>
          </a:p>
        </p:txBody>
      </p:sp>
    </p:spTree>
    <p:extLst>
      <p:ext uri="{BB962C8B-B14F-4D97-AF65-F5344CB8AC3E}">
        <p14:creationId xmlns:p14="http://schemas.microsoft.com/office/powerpoint/2010/main" val="3458195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bg1">
              <a:lumMod val="85000"/>
            </a:schemeClr>
          </a:solidFill>
        </p:spPr>
        <p:txBody>
          <a:bodyPr/>
          <a:lstStyle/>
          <a:p>
            <a:r>
              <a:rPr lang="da-DK"/>
              <a:t>Klik på ikonet for at tilføje et billede</a:t>
            </a:r>
            <a:endParaRPr lang="en-DK" dirty="0"/>
          </a:p>
        </p:txBody>
      </p:sp>
      <p:sp>
        <p:nvSpPr>
          <p:cNvPr id="2" name="Text Placeholder 9">
            <a:extLst>
              <a:ext uri="{FF2B5EF4-FFF2-40B4-BE49-F238E27FC236}">
                <a16:creationId xmlns:a16="http://schemas.microsoft.com/office/drawing/2014/main" id="{B2287ED5-2D49-DED3-E317-6B4420F9019F}"/>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defRPr sz="3600" b="1" i="0" cap="all" baseline="0">
                <a:latin typeface="Verdana" panose="020B0604030504040204" pitchFamily="34" charset="0"/>
                <a:ea typeface="Verdana" panose="020B0604030504040204" pitchFamily="34" charset="0"/>
              </a:defRPr>
            </a:lvl1pPr>
            <a:lvl2pPr algn="ctr">
              <a:spcBef>
                <a:spcPts val="0"/>
              </a:spcBef>
              <a:defRPr sz="3600" b="0" i="0" cap="none" baseline="0">
                <a:latin typeface="Verdana" panose="020B0604030504040204" pitchFamily="34" charset="0"/>
                <a:ea typeface="Verdana" panose="020B0604030504040204" pitchFamily="34" charset="0"/>
              </a:defRPr>
            </a:lvl2pPr>
            <a:lvl3pPr algn="ctr">
              <a:spcBef>
                <a:spcPts val="0"/>
              </a:spcBef>
              <a:defRPr>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p:txBody>
      </p:sp>
      <p:pic>
        <p:nvPicPr>
          <p:cNvPr id="3" name="Graphic 2">
            <a:extLst>
              <a:ext uri="{FF2B5EF4-FFF2-40B4-BE49-F238E27FC236}">
                <a16:creationId xmlns:a16="http://schemas.microsoft.com/office/drawing/2014/main" id="{C9A0CBCA-0D29-5872-2608-7AD473DDCCE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9" name="Picture 8">
            <a:extLst>
              <a:ext uri="{FF2B5EF4-FFF2-40B4-BE49-F238E27FC236}">
                <a16:creationId xmlns:a16="http://schemas.microsoft.com/office/drawing/2014/main" id="{B7C0B7CF-F963-055D-F527-A17B015702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75456"/>
            <a:ext cx="458233" cy="232873"/>
          </a:xfrm>
          <a:prstGeom prst="rect">
            <a:avLst/>
          </a:prstGeom>
        </p:spPr>
      </p:pic>
      <p:sp>
        <p:nvSpPr>
          <p:cNvPr id="10" name="TextBox 9">
            <a:extLst>
              <a:ext uri="{FF2B5EF4-FFF2-40B4-BE49-F238E27FC236}">
                <a16:creationId xmlns:a16="http://schemas.microsoft.com/office/drawing/2014/main" id="{BE68E3BD-BE1E-456A-BC8B-4C3D82E02749}"/>
              </a:ext>
            </a:extLst>
          </p:cNvPr>
          <p:cNvSpPr txBox="1"/>
          <p:nvPr userDrawn="1"/>
        </p:nvSpPr>
        <p:spPr>
          <a:xfrm>
            <a:off x="693606" y="-617601"/>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5" name="Tekstfelt 4">
            <a:extLst>
              <a:ext uri="{FF2B5EF4-FFF2-40B4-BE49-F238E27FC236}">
                <a16:creationId xmlns:a16="http://schemas.microsoft.com/office/drawing/2014/main" id="{9C162BD3-9015-674E-64C5-A8047B614DA1}"/>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Træneruddannelse </a:t>
            </a:r>
          </a:p>
        </p:txBody>
      </p:sp>
    </p:spTree>
    <p:extLst>
      <p:ext uri="{BB962C8B-B14F-4D97-AF65-F5344CB8AC3E}">
        <p14:creationId xmlns:p14="http://schemas.microsoft.com/office/powerpoint/2010/main" val="15277893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48B626-72DA-CC6A-D410-EA3B6BB7A1A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3" name="Text Placeholder 8">
            <a:extLst>
              <a:ext uri="{FF2B5EF4-FFF2-40B4-BE49-F238E27FC236}">
                <a16:creationId xmlns:a16="http://schemas.microsoft.com/office/drawing/2014/main" id="{E38BB023-D1F0-F3BD-A417-98F9EBA1C3D8}"/>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solidFill>
                  <a:schemeClr val="tx1"/>
                </a:solidFill>
                <a:latin typeface="Verdana" panose="020B0604030504040204" pitchFamily="34" charset="0"/>
                <a:ea typeface="Verdana" panose="020B0604030504040204" pitchFamily="34" charset="0"/>
              </a:defRPr>
            </a:lvl1pPr>
            <a:lvl2pPr marL="0" indent="0">
              <a:lnSpc>
                <a:spcPct val="100000"/>
              </a:lnSpc>
              <a:buNone/>
              <a:defRPr sz="1800" cap="all" baseline="0">
                <a:solidFill>
                  <a:schemeClr val="tx1"/>
                </a:solidFill>
                <a:latin typeface="Verdana" panose="020B0604030504040204" pitchFamily="34" charset="0"/>
                <a:ea typeface="Verdana" panose="020B0604030504040204" pitchFamily="34" charset="0"/>
              </a:defRPr>
            </a:lvl2pPr>
            <a:lvl3pPr marL="0" indent="0">
              <a:lnSpc>
                <a:spcPct val="100000"/>
              </a:lnSpc>
              <a:spcBef>
                <a:spcPts val="0"/>
              </a:spcBef>
              <a:buNone/>
              <a:defRPr sz="1400" cap="all" baseline="0">
                <a:solidFill>
                  <a:schemeClr val="tx1"/>
                </a:solidFill>
                <a:latin typeface="Verdana" panose="020B0604030504040204" pitchFamily="34" charset="0"/>
                <a:ea typeface="Verdana" panose="020B0604030504040204" pitchFamily="34"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dirty="0"/>
              <a:t>Agenda</a:t>
            </a:r>
          </a:p>
          <a:p>
            <a:pPr lvl="1"/>
            <a:r>
              <a:rPr lang="en-DK" dirty="0"/>
              <a:t>Agenda</a:t>
            </a:r>
          </a:p>
          <a:p>
            <a:pPr lvl="2"/>
            <a:r>
              <a:rPr lang="en-DK" dirty="0"/>
              <a:t>Agenda</a:t>
            </a:r>
          </a:p>
        </p:txBody>
      </p:sp>
      <p:sp>
        <p:nvSpPr>
          <p:cNvPr id="5" name="Text Placeholder 4">
            <a:extLst>
              <a:ext uri="{FF2B5EF4-FFF2-40B4-BE49-F238E27FC236}">
                <a16:creationId xmlns:a16="http://schemas.microsoft.com/office/drawing/2014/main" id="{E9E2E743-DBC1-73F0-48A3-805D3EA19B20}"/>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dirty="0"/>
              <a:t>Agenda</a:t>
            </a:r>
          </a:p>
        </p:txBody>
      </p:sp>
      <p:pic>
        <p:nvPicPr>
          <p:cNvPr id="9" name="Picture 8">
            <a:extLst>
              <a:ext uri="{FF2B5EF4-FFF2-40B4-BE49-F238E27FC236}">
                <a16:creationId xmlns:a16="http://schemas.microsoft.com/office/drawing/2014/main" id="{117947FD-0827-FD25-2E33-20C6FCE46C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8CC68015-B162-5268-9F81-A74C37650B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2" name="Tekstfelt 1">
            <a:extLst>
              <a:ext uri="{FF2B5EF4-FFF2-40B4-BE49-F238E27FC236}">
                <a16:creationId xmlns:a16="http://schemas.microsoft.com/office/drawing/2014/main" id="{6AB2FCC4-A5CF-0A76-4A61-BF089A3159FA}"/>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Træneruddannelse </a:t>
            </a:r>
          </a:p>
        </p:txBody>
      </p:sp>
    </p:spTree>
    <p:extLst>
      <p:ext uri="{BB962C8B-B14F-4D97-AF65-F5344CB8AC3E}">
        <p14:creationId xmlns:p14="http://schemas.microsoft.com/office/powerpoint/2010/main" val="29160909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9">
            <a:extLst>
              <a:ext uri="{FF2B5EF4-FFF2-40B4-BE49-F238E27FC236}">
                <a16:creationId xmlns:a16="http://schemas.microsoft.com/office/drawing/2014/main" id="{49B29C9C-AE0C-0AA7-5F0D-1992FC4DC250}"/>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DBU</a:t>
            </a:r>
          </a:p>
          <a:p>
            <a:pPr lvl="1"/>
            <a:r>
              <a:rPr lang="en-GB" dirty="0">
                <a:effectLst/>
              </a:rPr>
              <a:t>Second Level</a:t>
            </a:r>
          </a:p>
        </p:txBody>
      </p:sp>
      <p:sp>
        <p:nvSpPr>
          <p:cNvPr id="9" name="Text Placeholder 9">
            <a:extLst>
              <a:ext uri="{FF2B5EF4-FFF2-40B4-BE49-F238E27FC236}">
                <a16:creationId xmlns:a16="http://schemas.microsoft.com/office/drawing/2014/main" id="{98608124-7758-4E70-C73C-7A9A4B643D8D}"/>
              </a:ext>
            </a:extLst>
          </p:cNvPr>
          <p:cNvSpPr>
            <a:spLocks noGrp="1"/>
          </p:cNvSpPr>
          <p:nvPr>
            <p:ph type="body" sz="quarter" idx="18" hasCustomPrompt="1"/>
          </p:nvPr>
        </p:nvSpPr>
        <p:spPr>
          <a:xfrm>
            <a:off x="551384" y="55204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10" name="Graphic 9">
            <a:extLst>
              <a:ext uri="{FF2B5EF4-FFF2-40B4-BE49-F238E27FC236}">
                <a16:creationId xmlns:a16="http://schemas.microsoft.com/office/drawing/2014/main" id="{04BE19DB-F0CE-B56E-F054-DE1D0557279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6" name="Picture 5">
            <a:extLst>
              <a:ext uri="{FF2B5EF4-FFF2-40B4-BE49-F238E27FC236}">
                <a16:creationId xmlns:a16="http://schemas.microsoft.com/office/drawing/2014/main" id="{61294FE0-F82A-9539-016B-07892D3AE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9FA76F17-A299-9CB6-4091-C2C595E6E0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2" name="Tekstfelt 1">
            <a:extLst>
              <a:ext uri="{FF2B5EF4-FFF2-40B4-BE49-F238E27FC236}">
                <a16:creationId xmlns:a16="http://schemas.microsoft.com/office/drawing/2014/main" id="{59A1BDA4-91D6-EACE-2691-BAC631AF6F9A}"/>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Træneruddannelse </a:t>
            </a:r>
          </a:p>
        </p:txBody>
      </p:sp>
    </p:spTree>
    <p:extLst>
      <p:ext uri="{BB962C8B-B14F-4D97-AF65-F5344CB8AC3E}">
        <p14:creationId xmlns:p14="http://schemas.microsoft.com/office/powerpoint/2010/main" val="4254988050"/>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390F22B2-4D1D-E189-AB9D-6A800E85EA0D}"/>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DBU</a:t>
            </a:r>
          </a:p>
          <a:p>
            <a:pPr lvl="1"/>
            <a:r>
              <a:rPr lang="en-GB" dirty="0">
                <a:effectLst/>
              </a:rPr>
              <a:t>Second Level</a:t>
            </a:r>
          </a:p>
        </p:txBody>
      </p:sp>
      <p:pic>
        <p:nvPicPr>
          <p:cNvPr id="8" name="Graphic 7">
            <a:extLst>
              <a:ext uri="{FF2B5EF4-FFF2-40B4-BE49-F238E27FC236}">
                <a16:creationId xmlns:a16="http://schemas.microsoft.com/office/drawing/2014/main" id="{399DE691-2ECF-E4A4-1630-553B4C0BD2C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2" name="Text Placeholder 9">
            <a:extLst>
              <a:ext uri="{FF2B5EF4-FFF2-40B4-BE49-F238E27FC236}">
                <a16:creationId xmlns:a16="http://schemas.microsoft.com/office/drawing/2014/main" id="{E7A6B846-D67B-007F-144D-4477F54BF338}"/>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1pPr>
            <a:lvl2pPr marL="180000">
              <a:lnSpc>
                <a:spcPts val="1600"/>
              </a:lnSpc>
              <a:defRPr sz="1200" b="0" i="0">
                <a:solidFill>
                  <a:srgbClr val="1D1D1D"/>
                </a:solidFill>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3pPr>
            <a:lvl4pPr marL="540000" indent="0">
              <a:lnSpc>
                <a:spcPts val="1600"/>
              </a:lnSpc>
              <a:buFont typeface="+mj-lt"/>
              <a:buNone/>
              <a:defRPr sz="12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pic>
        <p:nvPicPr>
          <p:cNvPr id="7" name="Picture 6">
            <a:extLst>
              <a:ext uri="{FF2B5EF4-FFF2-40B4-BE49-F238E27FC236}">
                <a16:creationId xmlns:a16="http://schemas.microsoft.com/office/drawing/2014/main" id="{21FB6EA5-8F8D-C9B1-D39D-3530EDD90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FBFA5082-ADB4-83CB-4BCE-5FA9280A1D6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3" name="Tekstfelt 2">
            <a:extLst>
              <a:ext uri="{FF2B5EF4-FFF2-40B4-BE49-F238E27FC236}">
                <a16:creationId xmlns:a16="http://schemas.microsoft.com/office/drawing/2014/main" id="{B7F06010-6B73-4355-3F4D-168B635AF06F}"/>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Træneruddannelse </a:t>
            </a:r>
          </a:p>
        </p:txBody>
      </p:sp>
    </p:spTree>
    <p:extLst>
      <p:ext uri="{BB962C8B-B14F-4D97-AF65-F5344CB8AC3E}">
        <p14:creationId xmlns:p14="http://schemas.microsoft.com/office/powerpoint/2010/main" val="21900236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1"/>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1"/>
            <a:ext cx="11301750" cy="3528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ct val="130000"/>
              </a:lnSpc>
              <a:spcBef>
                <a:spcPts val="0"/>
              </a:spcBef>
              <a:buFont typeface="+mj-lt"/>
              <a:buNone/>
              <a:defRPr sz="1600" b="0" i="0">
                <a:solidFill>
                  <a:srgbClr val="1D1D1D"/>
                </a:solidFill>
                <a:latin typeface="Verdana" panose="020B0604030504040204" pitchFamily="34" charset="0"/>
                <a:ea typeface="Verdana" panose="020B0604030504040204" pitchFamily="34" charset="0"/>
              </a:defRPr>
            </a:lvl1pPr>
            <a:lvl2pPr marL="180000">
              <a:lnSpc>
                <a:spcPct val="130000"/>
              </a:lnSpc>
              <a:defRPr sz="1600" b="0" i="0">
                <a:solidFill>
                  <a:srgbClr val="1D1D1D"/>
                </a:solidFill>
                <a:latin typeface="Verdana" panose="020B0604030504040204" pitchFamily="34" charset="0"/>
                <a:ea typeface="Verdana" panose="020B0604030504040204" pitchFamily="34" charset="0"/>
              </a:defRPr>
            </a:lvl2pPr>
            <a:lvl3pPr marL="360000" indent="0">
              <a:lnSpc>
                <a:spcPct val="130000"/>
              </a:lnSpc>
              <a:spcBef>
                <a:spcPts val="0"/>
              </a:spcBef>
              <a:buFont typeface="+mj-lt"/>
              <a:buNone/>
              <a:defRPr sz="1600" b="0" i="0">
                <a:solidFill>
                  <a:srgbClr val="1D1D1D"/>
                </a:solidFill>
                <a:latin typeface="Verdana" panose="020B0604030504040204" pitchFamily="34" charset="0"/>
                <a:ea typeface="Verdana" panose="020B0604030504040204" pitchFamily="34" charset="0"/>
              </a:defRPr>
            </a:lvl3pPr>
            <a:lvl4pPr marL="540000" indent="0">
              <a:lnSpc>
                <a:spcPct val="130000"/>
              </a:lnSpc>
              <a:buFont typeface="+mj-lt"/>
              <a:buNone/>
              <a:defRPr sz="16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Tree>
    <p:extLst>
      <p:ext uri="{BB962C8B-B14F-4D97-AF65-F5344CB8AC3E}">
        <p14:creationId xmlns:p14="http://schemas.microsoft.com/office/powerpoint/2010/main" val="5985154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1pPr>
            <a:lvl2pPr marL="180000">
              <a:lnSpc>
                <a:spcPts val="1600"/>
              </a:lnSpc>
              <a:defRPr sz="1200" b="0" i="0">
                <a:solidFill>
                  <a:srgbClr val="1D1D1D"/>
                </a:solidFill>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3pPr>
            <a:lvl4pPr marL="540000" indent="0">
              <a:lnSpc>
                <a:spcPts val="1600"/>
              </a:lnSpc>
              <a:buFont typeface="+mj-lt"/>
              <a:buNone/>
              <a:defRPr sz="12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Tree>
    <p:extLst>
      <p:ext uri="{BB962C8B-B14F-4D97-AF65-F5344CB8AC3E}">
        <p14:creationId xmlns:p14="http://schemas.microsoft.com/office/powerpoint/2010/main" val="2929665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E5E57A-070A-F9FE-034B-2030418253CF}"/>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4038346-4CDB-D32B-E41A-D42018529F98}"/>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6" name="Picture 5">
            <a:extLst>
              <a:ext uri="{FF2B5EF4-FFF2-40B4-BE49-F238E27FC236}">
                <a16:creationId xmlns:a16="http://schemas.microsoft.com/office/drawing/2014/main" id="{DBE4E53C-EA78-E980-4FFB-AA063445C5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8BF95D68-A779-699C-FEA4-FAF3EB7BDB9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8" name="Graphic 7">
            <a:extLst>
              <a:ext uri="{FF2B5EF4-FFF2-40B4-BE49-F238E27FC236}">
                <a16:creationId xmlns:a16="http://schemas.microsoft.com/office/drawing/2014/main" id="{63025738-2678-2F16-AF4B-D78581C3EED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2050" y="5584246"/>
            <a:ext cx="1407901" cy="941097"/>
          </a:xfrm>
          <a:prstGeom prst="rect">
            <a:avLst/>
          </a:prstGeom>
        </p:spPr>
      </p:pic>
    </p:spTree>
    <p:extLst>
      <p:ext uri="{BB962C8B-B14F-4D97-AF65-F5344CB8AC3E}">
        <p14:creationId xmlns:p14="http://schemas.microsoft.com/office/powerpoint/2010/main" val="4107330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bg1">
              <a:lumMod val="85000"/>
            </a:schemeClr>
          </a:solidFill>
        </p:spPr>
        <p:txBody>
          <a:bodyPr/>
          <a:lstStyle/>
          <a:p>
            <a:r>
              <a:rPr lang="da-DK"/>
              <a:t>Klik på ikonet for at tilføje et billede</a:t>
            </a:r>
            <a:endParaRPr lang="en-DK" dirty="0"/>
          </a:p>
        </p:txBody>
      </p:sp>
      <p:sp>
        <p:nvSpPr>
          <p:cNvPr id="4" name="Text Placeholder 9">
            <a:extLst>
              <a:ext uri="{FF2B5EF4-FFF2-40B4-BE49-F238E27FC236}">
                <a16:creationId xmlns:a16="http://schemas.microsoft.com/office/drawing/2014/main" id="{2E2D93DA-4780-14E8-CE95-1D0D6674C09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5" name="Text Placeholder 9">
            <a:extLst>
              <a:ext uri="{FF2B5EF4-FFF2-40B4-BE49-F238E27FC236}">
                <a16:creationId xmlns:a16="http://schemas.microsoft.com/office/drawing/2014/main" id="{18A46A5A-0D55-AEDF-050B-000C72EF60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B512D151-8D2C-17DA-C767-F789E109C513}"/>
              </a:ext>
            </a:extLst>
          </p:cNvPr>
          <p:cNvSpPr>
            <a:spLocks noGrp="1"/>
          </p:cNvSpPr>
          <p:nvPr>
            <p:ph type="body" sz="quarter" idx="19" hasCustomPrompt="1"/>
          </p:nvPr>
        </p:nvSpPr>
        <p:spPr>
          <a:xfrm>
            <a:off x="550800"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D692B519-369F-F3FC-E7BC-58FFB93249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A73C1D8-1FD4-538F-E5E3-D3A9AE891E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32419137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dirty="0"/>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bg1">
              <a:lumMod val="85000"/>
            </a:schemeClr>
          </a:solidFill>
        </p:spPr>
        <p:txBody>
          <a:bodyPr/>
          <a:lstStyle/>
          <a:p>
            <a:r>
              <a:rPr lang="da-DK"/>
              <a:t>Klik på ikonet for at tilføje et billede</a:t>
            </a:r>
            <a:endParaRPr lang="en-DK" dirty="0"/>
          </a:p>
        </p:txBody>
      </p:sp>
      <p:sp>
        <p:nvSpPr>
          <p:cNvPr id="11" name="Text Placeholder 9">
            <a:extLst>
              <a:ext uri="{FF2B5EF4-FFF2-40B4-BE49-F238E27FC236}">
                <a16:creationId xmlns:a16="http://schemas.microsoft.com/office/drawing/2014/main" id="{4D0F2ABF-030B-DE69-76DF-9976A2A5451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2" name="Text Placeholder 9">
            <a:extLst>
              <a:ext uri="{FF2B5EF4-FFF2-40B4-BE49-F238E27FC236}">
                <a16:creationId xmlns:a16="http://schemas.microsoft.com/office/drawing/2014/main" id="{96365CE9-781A-4CD0-AC86-46595ACA50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3" name="Text Placeholder 9">
            <a:extLst>
              <a:ext uri="{FF2B5EF4-FFF2-40B4-BE49-F238E27FC236}">
                <a16:creationId xmlns:a16="http://schemas.microsoft.com/office/drawing/2014/main" id="{2328CE60-DFFE-06F4-F96E-F3205CBFE8D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3" name="Picture 2">
            <a:extLst>
              <a:ext uri="{FF2B5EF4-FFF2-40B4-BE49-F238E27FC236}">
                <a16:creationId xmlns:a16="http://schemas.microsoft.com/office/drawing/2014/main" id="{AEF17A44-E11B-952A-6FEA-D8A4A45CC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E5266F-4FAC-B539-E1FC-1854A68E1ED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16409329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10" name="Text Placeholder 9">
            <a:extLst>
              <a:ext uri="{FF2B5EF4-FFF2-40B4-BE49-F238E27FC236}">
                <a16:creationId xmlns:a16="http://schemas.microsoft.com/office/drawing/2014/main" id="{577555D5-134F-5F84-1DC0-9DB1DBE0D98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1" name="Text Placeholder 9">
            <a:extLst>
              <a:ext uri="{FF2B5EF4-FFF2-40B4-BE49-F238E27FC236}">
                <a16:creationId xmlns:a16="http://schemas.microsoft.com/office/drawing/2014/main" id="{D70076D1-6654-2AC9-104B-DD4EBF0893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2" name="Text Placeholder 9">
            <a:extLst>
              <a:ext uri="{FF2B5EF4-FFF2-40B4-BE49-F238E27FC236}">
                <a16:creationId xmlns:a16="http://schemas.microsoft.com/office/drawing/2014/main" id="{ED417AFB-86DE-486F-D47B-35D8098644B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0E0E3416-0504-B33F-7044-CF72E20877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D407CADE-0B68-4624-7D9C-04F77D6719E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37907081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4" name="Text Placeholder 9">
            <a:extLst>
              <a:ext uri="{FF2B5EF4-FFF2-40B4-BE49-F238E27FC236}">
                <a16:creationId xmlns:a16="http://schemas.microsoft.com/office/drawing/2014/main" id="{5E5A43CB-42E3-B14D-EEA8-DBB07D3ECAA3}"/>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5" name="Text Placeholder 9">
            <a:extLst>
              <a:ext uri="{FF2B5EF4-FFF2-40B4-BE49-F238E27FC236}">
                <a16:creationId xmlns:a16="http://schemas.microsoft.com/office/drawing/2014/main" id="{89DCD8E3-9F31-3508-D5B5-4C304992164E}"/>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A5E2210F-F911-4D56-715A-CF5672E05060}"/>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172235A5-41C3-75CC-4C59-8EAE4CF9A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AA93F425-AF51-7172-4908-3A3EE6996C6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2378211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bg1">
              <a:lumMod val="85000"/>
            </a:schemeClr>
          </a:solidFill>
        </p:spPr>
        <p:txBody>
          <a:bodyPr/>
          <a:lstStyle>
            <a:lvl1pPr>
              <a:defRPr b="0" i="0">
                <a:latin typeface="DBU" pitchFamily="2" charset="0"/>
              </a:defRPr>
            </a:lvl1pPr>
          </a:lstStyle>
          <a:p>
            <a:r>
              <a:rPr lang="da-DK"/>
              <a:t>Klik på ikonet for at tilføje en tabel</a:t>
            </a:r>
            <a:endParaRPr lang="en-DK" dirty="0"/>
          </a:p>
        </p:txBody>
      </p:sp>
      <p:sp>
        <p:nvSpPr>
          <p:cNvPr id="10" name="Text Placeholder 9">
            <a:extLst>
              <a:ext uri="{FF2B5EF4-FFF2-40B4-BE49-F238E27FC236}">
                <a16:creationId xmlns:a16="http://schemas.microsoft.com/office/drawing/2014/main" id="{B2FE6DFB-379A-7238-389D-FF307434F50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1" name="Text Placeholder 9">
            <a:extLst>
              <a:ext uri="{FF2B5EF4-FFF2-40B4-BE49-F238E27FC236}">
                <a16:creationId xmlns:a16="http://schemas.microsoft.com/office/drawing/2014/main" id="{0565B5C5-3FF6-973E-1BA3-40E5615D2022}"/>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2" name="Text Placeholder 9">
            <a:extLst>
              <a:ext uri="{FF2B5EF4-FFF2-40B4-BE49-F238E27FC236}">
                <a16:creationId xmlns:a16="http://schemas.microsoft.com/office/drawing/2014/main" id="{73DC0F31-CD33-9F8A-FAA9-EABD4644FDBD}"/>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723BB328-0242-3655-9F2F-698B320E4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0066DC7-D3A9-E6FB-709C-55CBDF5C2EE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13575506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E6EACF-D2FF-AB15-B842-B00DA7140592}"/>
              </a:ext>
            </a:extLst>
          </p:cNvPr>
          <p:cNvSpPr>
            <a:spLocks noGrp="1"/>
          </p:cNvSpPr>
          <p:nvPr>
            <p:ph type="subTitle" idx="1" hasCustomPrompt="1"/>
          </p:nvPr>
        </p:nvSpPr>
        <p:spPr>
          <a:xfrm>
            <a:off x="335360" y="264874"/>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Quote / Goal</a:t>
            </a:r>
            <a:endParaRPr lang="en-DK" dirty="0"/>
          </a:p>
        </p:txBody>
      </p:sp>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B388E14-869A-46CD-C192-4A1F889D1D6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5" name="Text Placeholder 9">
            <a:extLst>
              <a:ext uri="{FF2B5EF4-FFF2-40B4-BE49-F238E27FC236}">
                <a16:creationId xmlns:a16="http://schemas.microsoft.com/office/drawing/2014/main" id="{9555055E-B3CF-1F94-E509-C004D95D69F7}"/>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Verdana" panose="020B0604030504040204" pitchFamily="34" charset="0"/>
                <a:ea typeface="Verdana" panose="020B0604030504040204" pitchFamily="34" charset="0"/>
              </a:defRPr>
            </a:lvl1pPr>
            <a:lvl2pPr algn="ctr">
              <a:spcBef>
                <a:spcPts val="0"/>
              </a:spcBef>
              <a:defRPr sz="3600" b="0" i="0" cap="none" baseline="0">
                <a:latin typeface="Verdana" panose="020B0604030504040204" pitchFamily="34" charset="0"/>
                <a:ea typeface="Verdana" panose="020B0604030504040204" pitchFamily="34" charset="0"/>
              </a:defRPr>
            </a:lvl2pPr>
            <a:lvl3pPr algn="ctr">
              <a:spcBef>
                <a:spcPts val="0"/>
              </a:spcBef>
              <a:defRPr sz="900" b="0" i="0" cap="none" baseline="0">
                <a:latin typeface="Verdana" panose="020B0604030504040204" pitchFamily="34" charset="0"/>
                <a:ea typeface="Verdana" panose="020B0604030504040204" pitchFamily="34" charset="0"/>
              </a:defRPr>
            </a:lvl3pPr>
            <a:lvl4pPr marL="0">
              <a:defRPr sz="900" b="0" i="0">
                <a:latin typeface="DBU Wide" pitchFamily="2" charset="0"/>
              </a:defRPr>
            </a:lvl4pPr>
            <a:lvl5pPr>
              <a:defRPr i="0"/>
            </a:lvl5pPr>
          </a:lstStyle>
          <a:p>
            <a:pPr lvl="0"/>
            <a:r>
              <a:rPr lang="en-GB" dirty="0" err="1"/>
              <a:t>Måååål</a:t>
            </a:r>
            <a:endParaRPr lang="en-GB" dirty="0"/>
          </a:p>
          <a:p>
            <a:pPr lvl="1"/>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a:p>
            <a:pPr lvl="2"/>
            <a:r>
              <a:rPr lang="en-GB" dirty="0" err="1">
                <a:effectLst/>
              </a:rPr>
              <a:t>Citeret</a:t>
            </a:r>
            <a:r>
              <a:rPr lang="en-GB" dirty="0">
                <a:effectLst/>
              </a:rPr>
              <a:t> </a:t>
            </a:r>
            <a:r>
              <a:rPr lang="en-GB" dirty="0" err="1">
                <a:effectLst/>
              </a:rPr>
              <a:t>navn</a:t>
            </a:r>
            <a:endParaRPr lang="en-GB" dirty="0">
              <a:effectLst/>
            </a:endParaRPr>
          </a:p>
        </p:txBody>
      </p:sp>
      <p:pic>
        <p:nvPicPr>
          <p:cNvPr id="6" name="Picture 5">
            <a:extLst>
              <a:ext uri="{FF2B5EF4-FFF2-40B4-BE49-F238E27FC236}">
                <a16:creationId xmlns:a16="http://schemas.microsoft.com/office/drawing/2014/main" id="{C193088C-A31C-C699-ED47-E7DA2AFB1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34F7559D-B4AD-BE9A-2D7B-9673DA794B4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2" name="Tekstfelt 1">
            <a:extLst>
              <a:ext uri="{FF2B5EF4-FFF2-40B4-BE49-F238E27FC236}">
                <a16:creationId xmlns:a16="http://schemas.microsoft.com/office/drawing/2014/main" id="{375170F4-978F-8BE9-2CE5-840DADAABBB6}"/>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Træneruddannelse </a:t>
            </a:r>
          </a:p>
        </p:txBody>
      </p:sp>
    </p:spTree>
    <p:extLst>
      <p:ext uri="{BB962C8B-B14F-4D97-AF65-F5344CB8AC3E}">
        <p14:creationId xmlns:p14="http://schemas.microsoft.com/office/powerpoint/2010/main" val="22490174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Verdana" panose="020B0604030504040204" pitchFamily="34" charset="0"/>
                <a:ea typeface="Verdana" panose="020B0604030504040204" pitchFamily="34" charset="0"/>
              </a:defRPr>
            </a:lvl1pPr>
            <a:lvl2pPr algn="ctr">
              <a:spcBef>
                <a:spcPts val="0"/>
              </a:spcBef>
              <a:defRPr sz="900" b="0" i="0" cap="none" baseline="0">
                <a:solidFill>
                  <a:srgbClr val="1D1D1D"/>
                </a:solidFill>
                <a:latin typeface="Verdana" panose="020B0604030504040204" pitchFamily="34" charset="0"/>
                <a:ea typeface="Verdana" panose="020B0604030504040204" pitchFamily="34" charset="0"/>
              </a:defRPr>
            </a:lvl2pPr>
            <a:lvl3pPr algn="ctr">
              <a:lnSpc>
                <a:spcPct val="100000"/>
              </a:lnSpc>
              <a:spcBef>
                <a:spcPts val="0"/>
              </a:spcBef>
              <a:defRPr sz="900"/>
            </a:lvl3pPr>
          </a:lstStyle>
          <a:p>
            <a:pPr lvl="0"/>
            <a:r>
              <a:rPr lang="en-GB" dirty="0"/>
              <a:t>Pause</a:t>
            </a:r>
          </a:p>
          <a:p>
            <a:pPr lvl="1"/>
            <a:r>
              <a:rPr lang="en-GB" dirty="0">
                <a:effectLst/>
              </a:rPr>
              <a:t>Second Level</a:t>
            </a:r>
          </a:p>
        </p:txBody>
      </p:sp>
    </p:spTree>
    <p:extLst>
      <p:ext uri="{BB962C8B-B14F-4D97-AF65-F5344CB8AC3E}">
        <p14:creationId xmlns:p14="http://schemas.microsoft.com/office/powerpoint/2010/main" val="25829039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EBB9A6-187E-F622-F44D-873949B3A76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9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6407AA3-6D7A-4176-021E-77EC27EC8A1A}"/>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25652" y="5598095"/>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6" name="TextBox 5">
            <a:extLst>
              <a:ext uri="{FF2B5EF4-FFF2-40B4-BE49-F238E27FC236}">
                <a16:creationId xmlns:a16="http://schemas.microsoft.com/office/drawing/2014/main" id="{2A658C6F-7CCF-01CD-77D1-0A33B30533B0}"/>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8" name="Picture 7">
            <a:extLst>
              <a:ext uri="{FF2B5EF4-FFF2-40B4-BE49-F238E27FC236}">
                <a16:creationId xmlns:a16="http://schemas.microsoft.com/office/drawing/2014/main" id="{88E03201-C634-09B1-CFC4-9762572D87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38653639-5ECE-03B6-66CD-5CF2F6D46A8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20734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B2287ED5-2D49-DED3-E317-6B4420F9019F}"/>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Graphic 2">
            <a:extLst>
              <a:ext uri="{FF2B5EF4-FFF2-40B4-BE49-F238E27FC236}">
                <a16:creationId xmlns:a16="http://schemas.microsoft.com/office/drawing/2014/main" id="{C9A0CBCA-0D29-5872-2608-7AD473DDCCE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9" name="Picture 8">
            <a:extLst>
              <a:ext uri="{FF2B5EF4-FFF2-40B4-BE49-F238E27FC236}">
                <a16:creationId xmlns:a16="http://schemas.microsoft.com/office/drawing/2014/main" id="{B7C0B7CF-F963-055D-F527-A17B015702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75456"/>
            <a:ext cx="458233" cy="232873"/>
          </a:xfrm>
          <a:prstGeom prst="rect">
            <a:avLst/>
          </a:prstGeom>
        </p:spPr>
      </p:pic>
      <p:sp>
        <p:nvSpPr>
          <p:cNvPr id="10" name="TextBox 9">
            <a:extLst>
              <a:ext uri="{FF2B5EF4-FFF2-40B4-BE49-F238E27FC236}">
                <a16:creationId xmlns:a16="http://schemas.microsoft.com/office/drawing/2014/main" id="{BE68E3BD-BE1E-456A-BC8B-4C3D82E02749}"/>
              </a:ext>
            </a:extLst>
          </p:cNvPr>
          <p:cNvSpPr txBox="1"/>
          <p:nvPr userDrawn="1"/>
        </p:nvSpPr>
        <p:spPr>
          <a:xfrm>
            <a:off x="693606" y="-617601"/>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00141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95B9778B-8D2C-13C1-21B5-3000AC7E0946}"/>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6" name="Picture 5">
            <a:extLst>
              <a:ext uri="{FF2B5EF4-FFF2-40B4-BE49-F238E27FC236}">
                <a16:creationId xmlns:a16="http://schemas.microsoft.com/office/drawing/2014/main" id="{22B77B17-601C-324F-271C-2AF8CA75E8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0F42DE2B-2622-816D-2C5A-96EF8641B7E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523970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C76FAAF-A7D2-2BDD-1007-6CE68C84E52E}"/>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48B626-72DA-CC6A-D410-EA3B6BB7A1A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3" name="Text Placeholder 8">
            <a:extLst>
              <a:ext uri="{FF2B5EF4-FFF2-40B4-BE49-F238E27FC236}">
                <a16:creationId xmlns:a16="http://schemas.microsoft.com/office/drawing/2014/main" id="{E38BB023-D1F0-F3BD-A417-98F9EBA1C3D8}"/>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solidFill>
                  <a:schemeClr val="tx1"/>
                </a:solidFill>
                <a:latin typeface="DBU Wide" pitchFamily="2" charset="0"/>
              </a:defRPr>
            </a:lvl1pPr>
            <a:lvl2pPr marL="0" indent="0">
              <a:lnSpc>
                <a:spcPct val="100000"/>
              </a:lnSpc>
              <a:buNone/>
              <a:defRPr sz="1800" cap="all" baseline="0">
                <a:solidFill>
                  <a:schemeClr val="tx1"/>
                </a:solidFill>
                <a:latin typeface="DBU Wide" pitchFamily="2" charset="0"/>
              </a:defRPr>
            </a:lvl2pPr>
            <a:lvl3pPr marL="0" indent="0">
              <a:lnSpc>
                <a:spcPct val="100000"/>
              </a:lnSpc>
              <a:spcBef>
                <a:spcPts val="0"/>
              </a:spcBef>
              <a:buNone/>
              <a:defRPr sz="1400" cap="all" baseline="0">
                <a:solidFill>
                  <a:schemeClr val="tx1"/>
                </a:solidFill>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5" name="Text Placeholder 4">
            <a:extLst>
              <a:ext uri="{FF2B5EF4-FFF2-40B4-BE49-F238E27FC236}">
                <a16:creationId xmlns:a16="http://schemas.microsoft.com/office/drawing/2014/main" id="{E9E2E743-DBC1-73F0-48A3-805D3EA19B20}"/>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9" name="Picture 8">
            <a:extLst>
              <a:ext uri="{FF2B5EF4-FFF2-40B4-BE49-F238E27FC236}">
                <a16:creationId xmlns:a16="http://schemas.microsoft.com/office/drawing/2014/main" id="{117947FD-0827-FD25-2E33-20C6FCE46C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8CC68015-B162-5268-9F81-A74C37650B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8135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9">
            <a:extLst>
              <a:ext uri="{FF2B5EF4-FFF2-40B4-BE49-F238E27FC236}">
                <a16:creationId xmlns:a16="http://schemas.microsoft.com/office/drawing/2014/main" id="{49B29C9C-AE0C-0AA7-5F0D-1992FC4DC250}"/>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9" name="Text Placeholder 9">
            <a:extLst>
              <a:ext uri="{FF2B5EF4-FFF2-40B4-BE49-F238E27FC236}">
                <a16:creationId xmlns:a16="http://schemas.microsoft.com/office/drawing/2014/main" id="{98608124-7758-4E70-C73C-7A9A4B643D8D}"/>
              </a:ext>
            </a:extLst>
          </p:cNvPr>
          <p:cNvSpPr>
            <a:spLocks noGrp="1"/>
          </p:cNvSpPr>
          <p:nvPr>
            <p:ph type="body" sz="quarter" idx="18" hasCustomPrompt="1"/>
          </p:nvPr>
        </p:nvSpPr>
        <p:spPr>
          <a:xfrm>
            <a:off x="551384" y="55204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10" name="Graphic 9">
            <a:extLst>
              <a:ext uri="{FF2B5EF4-FFF2-40B4-BE49-F238E27FC236}">
                <a16:creationId xmlns:a16="http://schemas.microsoft.com/office/drawing/2014/main" id="{04BE19DB-F0CE-B56E-F054-DE1D0557279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6" name="Picture 5">
            <a:extLst>
              <a:ext uri="{FF2B5EF4-FFF2-40B4-BE49-F238E27FC236}">
                <a16:creationId xmlns:a16="http://schemas.microsoft.com/office/drawing/2014/main" id="{61294FE0-F82A-9539-016B-07892D3AE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9FA76F17-A299-9CB6-4091-C2C595E6E0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5" name="Graphic 4">
            <a:extLst>
              <a:ext uri="{FF2B5EF4-FFF2-40B4-BE49-F238E27FC236}">
                <a16:creationId xmlns:a16="http://schemas.microsoft.com/office/drawing/2014/main" id="{EF0C14B1-4884-CFE5-5EB8-9BB49962D1D3}"/>
              </a:ext>
            </a:extLst>
          </p:cNvPr>
          <p:cNvPicPr>
            <a:picLocks noChangeAspect="1"/>
          </p:cNvPicPr>
          <p:nvPr userDrawn="1"/>
        </p:nvPicPr>
        <p:blipFill>
          <a:blip>
            <a:alphaModFix amt="20000"/>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252664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390F22B2-4D1D-E189-AB9D-6A800E85EA0D}"/>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pic>
        <p:nvPicPr>
          <p:cNvPr id="8" name="Graphic 7">
            <a:extLst>
              <a:ext uri="{FF2B5EF4-FFF2-40B4-BE49-F238E27FC236}">
                <a16:creationId xmlns:a16="http://schemas.microsoft.com/office/drawing/2014/main" id="{399DE691-2ECF-E4A4-1630-553B4C0BD2C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2" name="Text Placeholder 9">
            <a:extLst>
              <a:ext uri="{FF2B5EF4-FFF2-40B4-BE49-F238E27FC236}">
                <a16:creationId xmlns:a16="http://schemas.microsoft.com/office/drawing/2014/main" id="{E7A6B846-D67B-007F-144D-4477F54BF338}"/>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7" name="Picture 6">
            <a:extLst>
              <a:ext uri="{FF2B5EF4-FFF2-40B4-BE49-F238E27FC236}">
                <a16:creationId xmlns:a16="http://schemas.microsoft.com/office/drawing/2014/main" id="{21FB6EA5-8F8D-C9B1-D39D-3530EDD90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FBFA5082-ADB4-83CB-4BCE-5FA9280A1D6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3" name="Graphic 2">
            <a:extLst>
              <a:ext uri="{FF2B5EF4-FFF2-40B4-BE49-F238E27FC236}">
                <a16:creationId xmlns:a16="http://schemas.microsoft.com/office/drawing/2014/main" id="{7041A16E-30AF-F0A0-0D0B-D12A14FEF677}"/>
              </a:ext>
            </a:extLst>
          </p:cNvPr>
          <p:cNvPicPr>
            <a:picLocks noChangeAspect="1"/>
          </p:cNvPicPr>
          <p:nvPr userDrawn="1"/>
        </p:nvPicPr>
        <p:blipFill rotWithShape="1">
          <a:blip>
            <a:alphaModFix amt="20000"/>
            <a:extLst>
              <a:ext uri="{96DAC541-7B7A-43D3-8B79-37D633B846F1}">
                <asvg:svgBlip xmlns:asvg="http://schemas.microsoft.com/office/drawing/2016/SVG/main" r:embed="rId4"/>
              </a:ext>
            </a:extLst>
          </a:blip>
          <a:srcRect l="21875" r="21875"/>
          <a:stretch/>
        </p:blipFill>
        <p:spPr>
          <a:xfrm rot="5400000">
            <a:off x="1" y="1"/>
            <a:ext cx="6857999" cy="6858000"/>
          </a:xfrm>
          <a:prstGeom prst="rect">
            <a:avLst/>
          </a:prstGeom>
        </p:spPr>
      </p:pic>
    </p:spTree>
    <p:extLst>
      <p:ext uri="{BB962C8B-B14F-4D97-AF65-F5344CB8AC3E}">
        <p14:creationId xmlns:p14="http://schemas.microsoft.com/office/powerpoint/2010/main" val="3549038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B2287ED5-2D49-DED3-E317-6B4420F9019F}"/>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Graphic 2">
            <a:extLst>
              <a:ext uri="{FF2B5EF4-FFF2-40B4-BE49-F238E27FC236}">
                <a16:creationId xmlns:a16="http://schemas.microsoft.com/office/drawing/2014/main" id="{C9A0CBCA-0D29-5872-2608-7AD473DDCCE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9" name="Picture 8">
            <a:extLst>
              <a:ext uri="{FF2B5EF4-FFF2-40B4-BE49-F238E27FC236}">
                <a16:creationId xmlns:a16="http://schemas.microsoft.com/office/drawing/2014/main" id="{B7C0B7CF-F963-055D-F527-A17B015702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75456"/>
            <a:ext cx="458233" cy="232873"/>
          </a:xfrm>
          <a:prstGeom prst="rect">
            <a:avLst/>
          </a:prstGeom>
        </p:spPr>
      </p:pic>
      <p:sp>
        <p:nvSpPr>
          <p:cNvPr id="10" name="TextBox 9">
            <a:extLst>
              <a:ext uri="{FF2B5EF4-FFF2-40B4-BE49-F238E27FC236}">
                <a16:creationId xmlns:a16="http://schemas.microsoft.com/office/drawing/2014/main" id="{BE68E3BD-BE1E-456A-BC8B-4C3D82E02749}"/>
              </a:ext>
            </a:extLst>
          </p:cNvPr>
          <p:cNvSpPr txBox="1"/>
          <p:nvPr userDrawn="1"/>
        </p:nvSpPr>
        <p:spPr>
          <a:xfrm>
            <a:off x="693606" y="-617601"/>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00141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1"/>
            <a:ext cx="6262762" cy="3528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889868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CEA50763-535A-9DEF-1C8F-884A339B77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4C5BF689-DC78-328B-238F-B7C78D86C32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564B472E-DE31-6F98-2D4A-207250E67FAC}"/>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0F78E1CF-2499-A473-E3D8-8AE392555EE1}"/>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1219C064-FC7D-6D4B-AA04-7CFD7ACB6986}"/>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841690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4075318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bg1">
              <a:lumMod val="85000"/>
            </a:schemeClr>
          </a:solidFill>
        </p:spPr>
        <p:txBody>
          <a:bodyPr/>
          <a:lstStyle/>
          <a:p>
            <a:r>
              <a:rPr lang="da-DK"/>
              <a:t>Klik på ikonet for at tilføje et billede</a:t>
            </a:r>
            <a:endParaRPr lang="en-DK"/>
          </a:p>
        </p:txBody>
      </p:sp>
      <p:pic>
        <p:nvPicPr>
          <p:cNvPr id="11" name="Picture 10">
            <a:extLst>
              <a:ext uri="{FF2B5EF4-FFF2-40B4-BE49-F238E27FC236}">
                <a16:creationId xmlns:a16="http://schemas.microsoft.com/office/drawing/2014/main" id="{578143DC-CBCC-48DE-6B99-2C23DEB69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2" name="TextBox 11">
            <a:extLst>
              <a:ext uri="{FF2B5EF4-FFF2-40B4-BE49-F238E27FC236}">
                <a16:creationId xmlns:a16="http://schemas.microsoft.com/office/drawing/2014/main" id="{87EB68E6-33CC-5E61-5D93-03BDBB45C89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BCBDBEF1-127C-B5F6-A4CC-2915D719FD29}"/>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17A58834-8A26-CE0B-376F-07852C709701}"/>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8DC06CA3-2623-6DDB-0286-7B26F72EAB79}"/>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56283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17FCFF07-A1B5-CD23-3799-91DC432B7BE7}"/>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FA717CEA-96AF-784A-B92A-3B303EE41344}"/>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E78D0E54-AB33-525E-0F6E-71153042FA24}"/>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9" name="Picture 8">
            <a:extLst>
              <a:ext uri="{FF2B5EF4-FFF2-40B4-BE49-F238E27FC236}">
                <a16:creationId xmlns:a16="http://schemas.microsoft.com/office/drawing/2014/main" id="{2C9BC3BC-972E-E848-D50E-C57E67E6A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ED454DDC-AF5A-B5E6-E178-6CCFCF476C2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496090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4" name="Text Placeholder 9">
            <a:extLst>
              <a:ext uri="{FF2B5EF4-FFF2-40B4-BE49-F238E27FC236}">
                <a16:creationId xmlns:a16="http://schemas.microsoft.com/office/drawing/2014/main" id="{2E2D93DA-4780-14E8-CE95-1D0D6674C09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18A46A5A-0D55-AEDF-050B-000C72EF60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B512D151-8D2C-17DA-C767-F789E109C513}"/>
              </a:ext>
            </a:extLst>
          </p:cNvPr>
          <p:cNvSpPr>
            <a:spLocks noGrp="1"/>
          </p:cNvSpPr>
          <p:nvPr>
            <p:ph type="body" sz="quarter" idx="19" hasCustomPrompt="1"/>
          </p:nvPr>
        </p:nvSpPr>
        <p:spPr>
          <a:xfrm>
            <a:off x="550800"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D692B519-369F-F3FC-E7BC-58FFB93249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A73C1D8-1FD4-538F-E5E3-D3A9AE891E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795516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11" name="Text Placeholder 9">
            <a:extLst>
              <a:ext uri="{FF2B5EF4-FFF2-40B4-BE49-F238E27FC236}">
                <a16:creationId xmlns:a16="http://schemas.microsoft.com/office/drawing/2014/main" id="{4D0F2ABF-030B-DE69-76DF-9976A2A5451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96365CE9-781A-4CD0-AC86-46595ACA50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2328CE60-DFFE-06F4-F96E-F3205CBFE8D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AEF17A44-E11B-952A-6FEA-D8A4A45CC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E5266F-4FAC-B539-E1FC-1854A68E1ED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886813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bg1">
              <a:lumMod val="85000"/>
            </a:schemeClr>
          </a:solidFill>
        </p:spPr>
        <p:txBody>
          <a:bodyPr/>
          <a:lstStyle/>
          <a:p>
            <a:r>
              <a:rPr lang="da-DK"/>
              <a:t>Klik på ikonet for at tilføje et billede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bg1">
              <a:lumMod val="85000"/>
            </a:schemeClr>
          </a:solidFill>
        </p:spPr>
        <p:txBody>
          <a:bodyPr/>
          <a:lstStyle/>
          <a:p>
            <a:r>
              <a:rPr lang="da-DK"/>
              <a:t>Klik på ikonet for at tilføje et billede</a:t>
            </a:r>
            <a:endParaRPr lang="en-DK"/>
          </a:p>
        </p:txBody>
      </p:sp>
      <p:sp>
        <p:nvSpPr>
          <p:cNvPr id="12" name="Text Placeholder 9">
            <a:extLst>
              <a:ext uri="{FF2B5EF4-FFF2-40B4-BE49-F238E27FC236}">
                <a16:creationId xmlns:a16="http://schemas.microsoft.com/office/drawing/2014/main" id="{22D752EA-81BE-A353-209F-108DB0BE872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EB5021EB-D92C-0411-7F93-1C3A89C40313}"/>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EDC3A050-36D2-D222-E450-9323018E6050}"/>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BA352547-E749-50BC-05F4-28BF501D58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E5D7A03E-1E35-F38B-E5A8-00F58B2199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90398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10" name="Text Placeholder 9">
            <a:extLst>
              <a:ext uri="{FF2B5EF4-FFF2-40B4-BE49-F238E27FC236}">
                <a16:creationId xmlns:a16="http://schemas.microsoft.com/office/drawing/2014/main" id="{577555D5-134F-5F84-1DC0-9DB1DBE0D98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D70076D1-6654-2AC9-104B-DD4EBF0893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ED417AFB-86DE-486F-D47B-35D8098644B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0E0E3416-0504-B33F-7044-CF72E20877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D407CADE-0B68-4624-7D9C-04F77D6719E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901052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4" name="Text Placeholder 9">
            <a:extLst>
              <a:ext uri="{FF2B5EF4-FFF2-40B4-BE49-F238E27FC236}">
                <a16:creationId xmlns:a16="http://schemas.microsoft.com/office/drawing/2014/main" id="{5E5A43CB-42E3-B14D-EEA8-DBB07D3ECAA3}"/>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89DCD8E3-9F31-3508-D5B5-4C304992164E}"/>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A5E2210F-F911-4D56-715A-CF5672E05060}"/>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172235A5-41C3-75CC-4C59-8EAE4CF9A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AA93F425-AF51-7172-4908-3A3EE6996C6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18100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bg1">
              <a:lumMod val="85000"/>
            </a:schemeClr>
          </a:solidFill>
        </p:spPr>
        <p:txBody>
          <a:bodyPr/>
          <a:lstStyle/>
          <a:p>
            <a:r>
              <a:rPr lang="da-DK"/>
              <a:t>Klik på ikonet for at tilføje et billede</a:t>
            </a:r>
            <a:endParaRPr lang="en-DK"/>
          </a:p>
        </p:txBody>
      </p:sp>
      <p:sp>
        <p:nvSpPr>
          <p:cNvPr id="2" name="Text Placeholder 9">
            <a:extLst>
              <a:ext uri="{FF2B5EF4-FFF2-40B4-BE49-F238E27FC236}">
                <a16:creationId xmlns:a16="http://schemas.microsoft.com/office/drawing/2014/main" id="{95B9778B-8D2C-13C1-21B5-3000AC7E0946}"/>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6" name="Picture 5">
            <a:extLst>
              <a:ext uri="{FF2B5EF4-FFF2-40B4-BE49-F238E27FC236}">
                <a16:creationId xmlns:a16="http://schemas.microsoft.com/office/drawing/2014/main" id="{22B77B17-601C-324F-271C-2AF8CA75E8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0F42DE2B-2622-816D-2C5A-96EF8641B7E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523970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bg1">
              <a:lumMod val="85000"/>
            </a:schemeClr>
          </a:solidFill>
        </p:spPr>
        <p:txBody>
          <a:bodyPr/>
          <a:lstStyle>
            <a:lvl1pPr>
              <a:defRPr b="0" i="0">
                <a:latin typeface="DBU" pitchFamily="2" charset="0"/>
              </a:defRPr>
            </a:lvl1pPr>
          </a:lstStyle>
          <a:p>
            <a:r>
              <a:rPr lang="da-DK"/>
              <a:t>Klik på ikonet for at tilføje en tabel</a:t>
            </a:r>
            <a:endParaRPr lang="en-DK"/>
          </a:p>
        </p:txBody>
      </p:sp>
      <p:sp>
        <p:nvSpPr>
          <p:cNvPr id="10" name="Text Placeholder 9">
            <a:extLst>
              <a:ext uri="{FF2B5EF4-FFF2-40B4-BE49-F238E27FC236}">
                <a16:creationId xmlns:a16="http://schemas.microsoft.com/office/drawing/2014/main" id="{B2FE6DFB-379A-7238-389D-FF307434F50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1" name="Text Placeholder 9">
            <a:extLst>
              <a:ext uri="{FF2B5EF4-FFF2-40B4-BE49-F238E27FC236}">
                <a16:creationId xmlns:a16="http://schemas.microsoft.com/office/drawing/2014/main" id="{0565B5C5-3FF6-973E-1BA3-40E5615D2022}"/>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DBU" pitchFamily="2" charset="0"/>
              </a:defRPr>
            </a:lvl1pPr>
            <a:lvl2pPr marL="180000">
              <a:lnSpc>
                <a:spcPts val="1200"/>
              </a:lnSpc>
              <a:defRPr sz="900" b="0" i="0">
                <a:solidFill>
                  <a:srgbClr val="1D1D1D"/>
                </a:solidFill>
                <a:latin typeface="DBU" pitchFamily="2" charset="0"/>
              </a:defRPr>
            </a:lvl2pPr>
            <a:lvl3pPr marL="360000" indent="0">
              <a:lnSpc>
                <a:spcPts val="1200"/>
              </a:lnSpc>
              <a:spcBef>
                <a:spcPts val="0"/>
              </a:spcBef>
              <a:buFont typeface="+mj-lt"/>
              <a:buNone/>
              <a:defRPr sz="900" b="0" i="0">
                <a:solidFill>
                  <a:srgbClr val="1D1D1D"/>
                </a:solidFill>
                <a:latin typeface="DBU" pitchFamily="2" charset="0"/>
              </a:defRPr>
            </a:lvl3pPr>
            <a:lvl4pPr marL="540000" indent="0">
              <a:lnSpc>
                <a:spcPts val="1200"/>
              </a:lnSpc>
              <a:buFont typeface="+mj-lt"/>
              <a:buNone/>
              <a:defRPr sz="9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73DC0F31-CD33-9F8A-FAA9-EABD4644FDBD}"/>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723BB328-0242-3655-9F2F-698B320E4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0066DC7-D3A9-E6FB-709C-55CBDF5C2EE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004149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A0F3B45-E901-C30E-870A-D716CCE0DA7D}"/>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1E6EACF-D2FF-AB15-B842-B00DA7140592}"/>
              </a:ext>
            </a:extLst>
          </p:cNvPr>
          <p:cNvSpPr>
            <a:spLocks noGrp="1"/>
          </p:cNvSpPr>
          <p:nvPr>
            <p:ph type="subTitle" idx="1" hasCustomPrompt="1"/>
          </p:nvPr>
        </p:nvSpPr>
        <p:spPr>
          <a:xfrm>
            <a:off x="335360" y="264874"/>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B388E14-869A-46CD-C192-4A1F889D1D6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5" name="Text Placeholder 9">
            <a:extLst>
              <a:ext uri="{FF2B5EF4-FFF2-40B4-BE49-F238E27FC236}">
                <a16:creationId xmlns:a16="http://schemas.microsoft.com/office/drawing/2014/main" id="{9555055E-B3CF-1F94-E509-C004D95D69F7}"/>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pic>
        <p:nvPicPr>
          <p:cNvPr id="6" name="Picture 5">
            <a:extLst>
              <a:ext uri="{FF2B5EF4-FFF2-40B4-BE49-F238E27FC236}">
                <a16:creationId xmlns:a16="http://schemas.microsoft.com/office/drawing/2014/main" id="{C193088C-A31C-C699-ED47-E7DA2AFB1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34F7559D-B4AD-BE9A-2D7B-9673DA794B4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850092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EEFB851-AE8D-F521-5F42-93944A5AA1E8}"/>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solidFill>
                  <a:srgbClr val="1D1D1D"/>
                </a:solidFill>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spTree>
    <p:extLst>
      <p:ext uri="{BB962C8B-B14F-4D97-AF65-F5344CB8AC3E}">
        <p14:creationId xmlns:p14="http://schemas.microsoft.com/office/powerpoint/2010/main" val="116956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EBB9A6-187E-F622-F44D-873949B3A76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61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162337" y="1168197"/>
            <a:ext cx="9873355" cy="868755"/>
          </a:xfrm>
        </p:spPr>
        <p:txBody>
          <a:bodyPr>
            <a:normAutofit/>
          </a:bodyPr>
          <a:lstStyle>
            <a:lvl1pPr algn="l">
              <a:defRPr sz="3200"/>
            </a:lvl1pPr>
          </a:lstStyle>
          <a:p>
            <a:r>
              <a:rPr lang="da-DK"/>
              <a:t>Klik for at redigere i master</a:t>
            </a:r>
          </a:p>
        </p:txBody>
      </p:sp>
      <p:sp>
        <p:nvSpPr>
          <p:cNvPr id="3" name="Undertitel 2"/>
          <p:cNvSpPr>
            <a:spLocks noGrp="1"/>
          </p:cNvSpPr>
          <p:nvPr>
            <p:ph type="subTitle" idx="1"/>
          </p:nvPr>
        </p:nvSpPr>
        <p:spPr>
          <a:xfrm>
            <a:off x="1162337" y="2036953"/>
            <a:ext cx="8044555" cy="1752600"/>
          </a:xfrm>
        </p:spPr>
        <p:txBody>
          <a:bodyPr/>
          <a:lstStyle>
            <a:lvl1pPr marL="0" indent="0" algn="l">
              <a:buNone/>
              <a:defRPr>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a:t>Klik for at redigere i master</a:t>
            </a:r>
          </a:p>
        </p:txBody>
      </p:sp>
    </p:spTree>
    <p:extLst>
      <p:ext uri="{BB962C8B-B14F-4D97-AF65-F5344CB8AC3E}">
        <p14:creationId xmlns:p14="http://schemas.microsoft.com/office/powerpoint/2010/main" val="331640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E71830F-0C59-C0EE-1E24-1CD066F40E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37693D2B-4E22-213B-515C-587AE84B96E5}"/>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2" name="Picture 1">
            <a:extLst>
              <a:ext uri="{FF2B5EF4-FFF2-40B4-BE49-F238E27FC236}">
                <a16:creationId xmlns:a16="http://schemas.microsoft.com/office/drawing/2014/main" id="{87C4747A-ECC4-84BA-4925-2679CB60B6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B83AD73-E07E-9024-9B0B-DAADB6F39CA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410AE44F-6BC3-7DDB-D064-6C8C5477B9E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3601872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4AC77B7-7297-0E3F-0488-918C2B3BAF8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11900" y="5589588"/>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5" name="TextBox 4">
            <a:extLst>
              <a:ext uri="{FF2B5EF4-FFF2-40B4-BE49-F238E27FC236}">
                <a16:creationId xmlns:a16="http://schemas.microsoft.com/office/drawing/2014/main" id="{AF810344-4722-E84F-125D-A2CEC39CD21A}"/>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6" name="Picture 5">
            <a:extLst>
              <a:ext uri="{FF2B5EF4-FFF2-40B4-BE49-F238E27FC236}">
                <a16:creationId xmlns:a16="http://schemas.microsoft.com/office/drawing/2014/main" id="{0875D972-8EFD-7063-E344-F29929EDE9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BEA275FF-DB5B-2273-C3D6-B5104545182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092210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Hero/Breaker +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0" y="0"/>
            <a:ext cx="12192000" cy="6858000"/>
          </a:xfrm>
          <a:prstGeom prst="rect">
            <a:avLst/>
          </a:prstGeom>
          <a:gradFill>
            <a:gsLst>
              <a:gs pos="0">
                <a:schemeClr val="accent6"/>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Graphic 10">
            <a:extLst>
              <a:ext uri="{FF2B5EF4-FFF2-40B4-BE49-F238E27FC236}">
                <a16:creationId xmlns:a16="http://schemas.microsoft.com/office/drawing/2014/main" id="{7BCDEC7B-D216-E916-44DA-EA98322227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11BE0F16-F2BC-4CDF-EC66-886CF0D2B6B1}"/>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sp>
        <p:nvSpPr>
          <p:cNvPr id="5" name="TextBox 4">
            <a:extLst>
              <a:ext uri="{FF2B5EF4-FFF2-40B4-BE49-F238E27FC236}">
                <a16:creationId xmlns:a16="http://schemas.microsoft.com/office/drawing/2014/main" id="{E6E9E358-AABE-F6EB-ABD0-64667342AF72}"/>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a:solidFill>
                  <a:srgbClr val="7F7F7F"/>
                </a:solidFill>
              </a:rPr>
              <a:t>Ændre baggrundsbilleder:</a:t>
            </a:r>
            <a:br>
              <a:rPr lang="da-DK" sz="1000" b="1">
                <a:solidFill>
                  <a:srgbClr val="7F7F7F"/>
                </a:solidFill>
              </a:rPr>
            </a:br>
            <a:r>
              <a:rPr lang="da-DK" sz="1000" b="1">
                <a:solidFill>
                  <a:srgbClr val="7F7F7F"/>
                </a:solidFill>
              </a:rPr>
              <a:t>Højreklik</a:t>
            </a:r>
            <a:r>
              <a:rPr lang="da-DK" sz="1000" b="0">
                <a:solidFill>
                  <a:srgbClr val="7F7F7F"/>
                </a:solidFill>
              </a:rPr>
              <a:t> på </a:t>
            </a:r>
            <a:r>
              <a:rPr lang="da-DK" sz="1000" b="0" err="1">
                <a:solidFill>
                  <a:srgbClr val="7F7F7F"/>
                </a:solidFill>
              </a:rPr>
              <a:t>slidet</a:t>
            </a:r>
            <a:r>
              <a:rPr lang="da-DK" sz="1000" b="0">
                <a:solidFill>
                  <a:srgbClr val="7F7F7F"/>
                </a:solidFill>
              </a:rPr>
              <a:t> — Vælg ”</a:t>
            </a:r>
            <a:r>
              <a:rPr lang="da-DK" sz="1000" b="1">
                <a:solidFill>
                  <a:srgbClr val="7F7F7F"/>
                </a:solidFill>
              </a:rPr>
              <a:t>Formater baggrund</a:t>
            </a:r>
            <a:r>
              <a:rPr lang="da-DK" sz="1000" b="0">
                <a:solidFill>
                  <a:srgbClr val="7F7F7F"/>
                </a:solidFill>
              </a:rPr>
              <a:t>” — Klik på ”</a:t>
            </a:r>
            <a:r>
              <a:rPr lang="da-DK" sz="1000" b="1">
                <a:solidFill>
                  <a:srgbClr val="7F7F7F"/>
                </a:solidFill>
              </a:rPr>
              <a:t>Indsæt</a:t>
            </a:r>
            <a:r>
              <a:rPr lang="da-DK" sz="1000" b="0">
                <a:solidFill>
                  <a:srgbClr val="7F7F7F"/>
                </a:solidFill>
              </a:rPr>
              <a:t>”</a:t>
            </a:r>
            <a:br>
              <a:rPr lang="da-DK" sz="1000" b="0">
                <a:solidFill>
                  <a:srgbClr val="7F7F7F"/>
                </a:solidFill>
              </a:rPr>
            </a:br>
            <a:br>
              <a:rPr lang="da-DK" sz="1000" b="0">
                <a:solidFill>
                  <a:srgbClr val="7F7F7F"/>
                </a:solidFill>
              </a:rPr>
            </a:br>
            <a:r>
              <a:rPr lang="da-DK" sz="1000" b="0">
                <a:solidFill>
                  <a:srgbClr val="7F7F7F"/>
                </a:solidFill>
              </a:rPr>
              <a:t>Bredformat billeder anbefales.</a:t>
            </a:r>
            <a:endParaRPr lang="en-DK" sz="1000" b="1">
              <a:solidFill>
                <a:srgbClr val="7F7F7F"/>
              </a:solidFill>
            </a:endParaRPr>
          </a:p>
        </p:txBody>
      </p:sp>
      <p:pic>
        <p:nvPicPr>
          <p:cNvPr id="6" name="Picture 5">
            <a:extLst>
              <a:ext uri="{FF2B5EF4-FFF2-40B4-BE49-F238E27FC236}">
                <a16:creationId xmlns:a16="http://schemas.microsoft.com/office/drawing/2014/main" id="{E82F1D67-6FD9-F3D8-9217-4988AA6FE6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62636DE2-F341-219E-FEEC-B9FF01829F5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10" name="Graphic 9">
            <a:extLst>
              <a:ext uri="{FF2B5EF4-FFF2-40B4-BE49-F238E27FC236}">
                <a16:creationId xmlns:a16="http://schemas.microsoft.com/office/drawing/2014/main" id="{4F42686D-05DC-5419-1D78-A345EB9DB68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2100207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accent4"/>
          </a:solidFill>
        </p:spPr>
        <p:txBody>
          <a:bodyPr/>
          <a:lstStyle/>
          <a:p>
            <a:r>
              <a:rPr lang="en-GB"/>
              <a:t>Click icon to add picture</a:t>
            </a:r>
            <a:endParaRPr lang="en-DK"/>
          </a:p>
        </p:txBody>
      </p:sp>
      <p:sp>
        <p:nvSpPr>
          <p:cNvPr id="16" name="Text Placeholder 9">
            <a:extLst>
              <a:ext uri="{FF2B5EF4-FFF2-40B4-BE49-F238E27FC236}">
                <a16:creationId xmlns:a16="http://schemas.microsoft.com/office/drawing/2014/main" id="{50D2BC31-2F19-C20B-1B57-ECA382903186}"/>
              </a:ext>
            </a:extLst>
          </p:cNvPr>
          <p:cNvSpPr>
            <a:spLocks noGrp="1"/>
          </p:cNvSpPr>
          <p:nvPr>
            <p:ph type="body" sz="quarter" idx="16" hasCustomPrompt="1"/>
          </p:nvPr>
        </p:nvSpPr>
        <p:spPr>
          <a:xfrm>
            <a:off x="479376" y="548679"/>
            <a:ext cx="5040560" cy="5242522"/>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2" name="Picture 1">
            <a:extLst>
              <a:ext uri="{FF2B5EF4-FFF2-40B4-BE49-F238E27FC236}">
                <a16:creationId xmlns:a16="http://schemas.microsoft.com/office/drawing/2014/main" id="{610B6F05-3CFA-E09A-1740-6E790CBF7E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F570658-1212-59FA-F54A-A860BF730A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6949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accent4"/>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94EA81B8-9E36-290E-0CA3-4480C3D2F504}"/>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Picture 2">
            <a:extLst>
              <a:ext uri="{FF2B5EF4-FFF2-40B4-BE49-F238E27FC236}">
                <a16:creationId xmlns:a16="http://schemas.microsoft.com/office/drawing/2014/main" id="{6DD7072D-B065-1E2F-E625-E1A5408882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5851B8AF-7B10-51E9-CDB9-70AABE102D9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2455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C76FAAF-A7D2-2BDD-1007-6CE68C84E52E}"/>
              </a:ext>
            </a:extLst>
          </p:cNvPr>
          <p:cNvPicPr>
            <a:picLocks noChangeAspect="1"/>
          </p:cNvPicPr>
          <p:nvPr userDrawn="1"/>
        </p:nvPicPr>
        <p:blipFill>
          <a:blip>
            <a:alphaModFix amt="20000"/>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48B626-72DA-CC6A-D410-EA3B6BB7A1A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3" name="Text Placeholder 8">
            <a:extLst>
              <a:ext uri="{FF2B5EF4-FFF2-40B4-BE49-F238E27FC236}">
                <a16:creationId xmlns:a16="http://schemas.microsoft.com/office/drawing/2014/main" id="{E38BB023-D1F0-F3BD-A417-98F9EBA1C3D8}"/>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solidFill>
                  <a:schemeClr val="tx1"/>
                </a:solidFill>
                <a:latin typeface="DBU Wide" pitchFamily="2" charset="0"/>
              </a:defRPr>
            </a:lvl1pPr>
            <a:lvl2pPr marL="0" indent="0">
              <a:lnSpc>
                <a:spcPct val="100000"/>
              </a:lnSpc>
              <a:buNone/>
              <a:defRPr sz="1800" cap="all" baseline="0">
                <a:solidFill>
                  <a:schemeClr val="tx1"/>
                </a:solidFill>
                <a:latin typeface="DBU Wide" pitchFamily="2" charset="0"/>
              </a:defRPr>
            </a:lvl2pPr>
            <a:lvl3pPr marL="0" indent="0">
              <a:lnSpc>
                <a:spcPct val="100000"/>
              </a:lnSpc>
              <a:spcBef>
                <a:spcPts val="0"/>
              </a:spcBef>
              <a:buNone/>
              <a:defRPr sz="1400" cap="all" baseline="0">
                <a:solidFill>
                  <a:schemeClr val="tx1"/>
                </a:solidFill>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5" name="Text Placeholder 4">
            <a:extLst>
              <a:ext uri="{FF2B5EF4-FFF2-40B4-BE49-F238E27FC236}">
                <a16:creationId xmlns:a16="http://schemas.microsoft.com/office/drawing/2014/main" id="{E9E2E743-DBC1-73F0-48A3-805D3EA19B20}"/>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9" name="Picture 8">
            <a:extLst>
              <a:ext uri="{FF2B5EF4-FFF2-40B4-BE49-F238E27FC236}">
                <a16:creationId xmlns:a16="http://schemas.microsoft.com/office/drawing/2014/main" id="{117947FD-0827-FD25-2E33-20C6FCE46C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8CC68015-B162-5268-9F81-A74C37650B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8135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9911830-0489-787E-31BA-D36B824436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6DCCF0D-F46D-27CD-C429-41A0BEE85C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5" name="Text Placeholder 8">
            <a:extLst>
              <a:ext uri="{FF2B5EF4-FFF2-40B4-BE49-F238E27FC236}">
                <a16:creationId xmlns:a16="http://schemas.microsoft.com/office/drawing/2014/main" id="{B5D7F083-3704-754E-077D-1DCCF1E6049F}"/>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latin typeface="DBU Wide" pitchFamily="2" charset="0"/>
              </a:defRPr>
            </a:lvl1pPr>
            <a:lvl2pPr marL="0" indent="0">
              <a:lnSpc>
                <a:spcPct val="100000"/>
              </a:lnSpc>
              <a:buNone/>
              <a:defRPr sz="1800" cap="all" baseline="0">
                <a:latin typeface="DBU Wide" pitchFamily="2" charset="0"/>
              </a:defRPr>
            </a:lvl2pPr>
            <a:lvl3pPr marL="0" indent="0">
              <a:lnSpc>
                <a:spcPct val="100000"/>
              </a:lnSpc>
              <a:spcBef>
                <a:spcPts val="0"/>
              </a:spcBef>
              <a:buNone/>
              <a:defRPr sz="1400" cap="all" baseline="0">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2" name="Text Placeholder 4">
            <a:extLst>
              <a:ext uri="{FF2B5EF4-FFF2-40B4-BE49-F238E27FC236}">
                <a16:creationId xmlns:a16="http://schemas.microsoft.com/office/drawing/2014/main" id="{41137C40-7015-DB64-B158-347A6C8EA9E3}"/>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6" name="Picture 5">
            <a:extLst>
              <a:ext uri="{FF2B5EF4-FFF2-40B4-BE49-F238E27FC236}">
                <a16:creationId xmlns:a16="http://schemas.microsoft.com/office/drawing/2014/main" id="{E0800E02-2F79-3B7B-92C5-8E4E14742A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BCF89360-74A7-5E89-1F58-EBD94465B1B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30446532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3EA8E72-30F2-D723-E923-E3F67391B5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784D3546-C7DF-5A92-F1D8-A334E790DFAC}"/>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5" name="Text Placeholder 4">
            <a:extLst>
              <a:ext uri="{FF2B5EF4-FFF2-40B4-BE49-F238E27FC236}">
                <a16:creationId xmlns:a16="http://schemas.microsoft.com/office/drawing/2014/main" id="{41FD3414-5762-8993-E7F2-FD2C61D89DFF}"/>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Tag</a:t>
            </a:r>
          </a:p>
        </p:txBody>
      </p:sp>
      <p:pic>
        <p:nvPicPr>
          <p:cNvPr id="2" name="Picture 1">
            <a:extLst>
              <a:ext uri="{FF2B5EF4-FFF2-40B4-BE49-F238E27FC236}">
                <a16:creationId xmlns:a16="http://schemas.microsoft.com/office/drawing/2014/main" id="{75690558-C4DA-9AD8-D85A-73535D070D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3CAD17F0-C2A3-8BFB-E41C-34A3182EC76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65EA201B-C9EE-D24D-9385-5A8F5DB018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9320" y="6415626"/>
            <a:ext cx="1659328" cy="303841"/>
          </a:xfrm>
          <a:prstGeom prst="rect">
            <a:avLst/>
          </a:prstGeom>
        </p:spPr>
      </p:pic>
    </p:spTree>
    <p:extLst>
      <p:ext uri="{BB962C8B-B14F-4D97-AF65-F5344CB8AC3E}">
        <p14:creationId xmlns:p14="http://schemas.microsoft.com/office/powerpoint/2010/main" val="3725686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67E795-9E4B-A770-831E-8CD8A12C4D7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875" r="21875"/>
          <a:stretch/>
        </p:blipFill>
        <p:spPr>
          <a:xfrm rot="5400000">
            <a:off x="0" y="0"/>
            <a:ext cx="6858000" cy="6858000"/>
          </a:xfrm>
          <a:prstGeom prst="rect">
            <a:avLst/>
          </a:prstGeom>
        </p:spPr>
      </p:pic>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0905D75-A01C-48DC-AC8D-C8CBCE67FAA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8" name="Text Placeholder 9">
            <a:extLst>
              <a:ext uri="{FF2B5EF4-FFF2-40B4-BE49-F238E27FC236}">
                <a16:creationId xmlns:a16="http://schemas.microsoft.com/office/drawing/2014/main" id="{5834B0A1-1E45-5E07-3040-ADE0BB355089}"/>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2" name="Text Placeholder 9">
            <a:extLst>
              <a:ext uri="{FF2B5EF4-FFF2-40B4-BE49-F238E27FC236}">
                <a16:creationId xmlns:a16="http://schemas.microsoft.com/office/drawing/2014/main" id="{36D60BB9-CA33-0691-59B1-C9487561D81B}"/>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latin typeface="DBU" pitchFamily="2" charset="0"/>
              </a:defRPr>
            </a:lvl1pPr>
            <a:lvl2pPr marL="180000">
              <a:lnSpc>
                <a:spcPts val="1600"/>
              </a:lnSpc>
              <a:defRPr sz="1200" b="0" i="0">
                <a:latin typeface="DBU" pitchFamily="2" charset="0"/>
              </a:defRPr>
            </a:lvl2pPr>
            <a:lvl3pPr marL="360000" indent="0">
              <a:lnSpc>
                <a:spcPts val="1600"/>
              </a:lnSpc>
              <a:spcBef>
                <a:spcPts val="0"/>
              </a:spcBef>
              <a:buFont typeface="+mj-lt"/>
              <a:buNone/>
              <a:defRPr sz="1200" b="0" i="0">
                <a:latin typeface="DBU" pitchFamily="2" charset="0"/>
              </a:defRPr>
            </a:lvl3pPr>
            <a:lvl4pPr marL="540000" indent="0">
              <a:lnSpc>
                <a:spcPts val="1600"/>
              </a:lnSpc>
              <a:buFont typeface="+mj-lt"/>
              <a:buNone/>
              <a:defRPr sz="1200"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5" name="Picture 4">
            <a:extLst>
              <a:ext uri="{FF2B5EF4-FFF2-40B4-BE49-F238E27FC236}">
                <a16:creationId xmlns:a16="http://schemas.microsoft.com/office/drawing/2014/main" id="{8018FBE1-791B-5926-0C43-D402EA9F3B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C113C85C-8B87-9B7E-3796-C03D69703D6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281715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6"/>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2"/>
            <a:ext cx="6262762" cy="35283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200495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5D80FB1E-4834-ACEA-C8C4-0BEE6F7CF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EC17FB6-6F63-59D8-C3EC-DB04CD0CBD0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4" name="Text Placeholder 9">
            <a:extLst>
              <a:ext uri="{FF2B5EF4-FFF2-40B4-BE49-F238E27FC236}">
                <a16:creationId xmlns:a16="http://schemas.microsoft.com/office/drawing/2014/main" id="{017FB7F3-6E9A-7A5F-F532-753031C296E5}"/>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BC5FC7AD-9DFD-5367-F6AC-10D3D7587C85}"/>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E5D6D75-8592-F46E-CD04-42E9786DC93B}"/>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519023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686EC10B-EAE5-8667-A66C-D2E9594D4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5DD01F8-65D6-01B4-7458-F6D07DD256B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4D292287-FF31-D3B6-B28C-A4631675DA03}"/>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69DF806C-1FAC-8931-2263-3C3B939E22E5}"/>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641AC293-AED3-4BF1-1CD6-96439D557205}"/>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634875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accent5"/>
          </a:solidFill>
        </p:spPr>
        <p:txBody>
          <a:bodyPr/>
          <a:lstStyle/>
          <a:p>
            <a:r>
              <a:rPr lang="en-GB"/>
              <a:t>Click icon to add picture</a:t>
            </a:r>
            <a:endParaRPr lang="en-DK"/>
          </a:p>
        </p:txBody>
      </p:sp>
      <p:pic>
        <p:nvPicPr>
          <p:cNvPr id="5" name="Picture 4">
            <a:extLst>
              <a:ext uri="{FF2B5EF4-FFF2-40B4-BE49-F238E27FC236}">
                <a16:creationId xmlns:a16="http://schemas.microsoft.com/office/drawing/2014/main" id="{2F3BEF3C-78B8-C7B5-6540-A696A9F625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11211F9D-348F-3B7F-07B2-DB837743925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9" name="Text Placeholder 9">
            <a:extLst>
              <a:ext uri="{FF2B5EF4-FFF2-40B4-BE49-F238E27FC236}">
                <a16:creationId xmlns:a16="http://schemas.microsoft.com/office/drawing/2014/main" id="{814A0618-3E5A-9B60-3024-2D2C7930D5E7}"/>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171B1EA9-5E4D-E5D7-8BC7-919C8E794907}"/>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41AB815C-DBED-713A-5085-9731EB6574BD}"/>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792962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EC50A6AC-F97D-F32A-B67C-774F7E92DB9C}"/>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5" name="Text Placeholder 9">
            <a:extLst>
              <a:ext uri="{FF2B5EF4-FFF2-40B4-BE49-F238E27FC236}">
                <a16:creationId xmlns:a16="http://schemas.microsoft.com/office/drawing/2014/main" id="{20816FC6-8579-D1EE-29D9-F3D6CE43845F}"/>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0FE2AB11-93F0-9432-843B-09700C81094F}"/>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454300E7-C119-53A1-1A6D-68112B5273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76B74434-D13B-6DF7-E305-1A80BFEAA27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2528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D227471A-91B7-FBAA-052A-D2BAAC6DADC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6F4B4E1E-EB06-CD8E-7199-B10992FC9D7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E3EF2FBF-9A0D-51E1-C870-10CA6E4FA3C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53328481-3B23-BC69-0708-971129363C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9EE3FF16-758E-1899-4388-D6D9F9D8726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02196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accent5"/>
          </a:solidFill>
        </p:spPr>
        <p:txBody>
          <a:bodyPr/>
          <a:lstStyle/>
          <a:p>
            <a:r>
              <a:rPr lang="en-GB"/>
              <a:t>Click icon to add picture</a:t>
            </a:r>
            <a:endParaRPr lang="en-DK"/>
          </a:p>
        </p:txBody>
      </p:sp>
      <p:sp>
        <p:nvSpPr>
          <p:cNvPr id="11" name="Text Placeholder 9">
            <a:extLst>
              <a:ext uri="{FF2B5EF4-FFF2-40B4-BE49-F238E27FC236}">
                <a16:creationId xmlns:a16="http://schemas.microsoft.com/office/drawing/2014/main" id="{7C2202A2-69D1-9CC8-F11E-98B07ADB13D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8C685E8C-A5BD-6589-1011-FB377E77E154}"/>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AAFBC4EB-FABF-1B99-4295-F0D3868A04E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F4ED3EA7-BAF9-BBB0-7F7F-DFED1AED7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1E0899B2-F8B5-66F2-4DD8-9FBD431FB7B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329805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9">
            <a:extLst>
              <a:ext uri="{FF2B5EF4-FFF2-40B4-BE49-F238E27FC236}">
                <a16:creationId xmlns:a16="http://schemas.microsoft.com/office/drawing/2014/main" id="{49B29C9C-AE0C-0AA7-5F0D-1992FC4DC250}"/>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9" name="Text Placeholder 9">
            <a:extLst>
              <a:ext uri="{FF2B5EF4-FFF2-40B4-BE49-F238E27FC236}">
                <a16:creationId xmlns:a16="http://schemas.microsoft.com/office/drawing/2014/main" id="{98608124-7758-4E70-C73C-7A9A4B643D8D}"/>
              </a:ext>
            </a:extLst>
          </p:cNvPr>
          <p:cNvSpPr>
            <a:spLocks noGrp="1"/>
          </p:cNvSpPr>
          <p:nvPr>
            <p:ph type="body" sz="quarter" idx="18" hasCustomPrompt="1"/>
          </p:nvPr>
        </p:nvSpPr>
        <p:spPr>
          <a:xfrm>
            <a:off x="551384" y="55204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10" name="Graphic 9">
            <a:extLst>
              <a:ext uri="{FF2B5EF4-FFF2-40B4-BE49-F238E27FC236}">
                <a16:creationId xmlns:a16="http://schemas.microsoft.com/office/drawing/2014/main" id="{04BE19DB-F0CE-B56E-F054-DE1D0557279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pic>
        <p:nvPicPr>
          <p:cNvPr id="6" name="Picture 5">
            <a:extLst>
              <a:ext uri="{FF2B5EF4-FFF2-40B4-BE49-F238E27FC236}">
                <a16:creationId xmlns:a16="http://schemas.microsoft.com/office/drawing/2014/main" id="{61294FE0-F82A-9539-016B-07892D3AE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9FA76F17-A299-9CB6-4091-C2C595E6E0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5" name="Graphic 4">
            <a:extLst>
              <a:ext uri="{FF2B5EF4-FFF2-40B4-BE49-F238E27FC236}">
                <a16:creationId xmlns:a16="http://schemas.microsoft.com/office/drawing/2014/main" id="{EF0C14B1-4884-CFE5-5EB8-9BB49962D1D3}"/>
              </a:ext>
            </a:extLst>
          </p:cNvPr>
          <p:cNvPicPr>
            <a:picLocks noChangeAspect="1"/>
          </p:cNvPicPr>
          <p:nvPr userDrawn="1"/>
        </p:nvPicPr>
        <p:blipFill>
          <a:blip>
            <a:alphaModFix amt="20000"/>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252664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accent5"/>
          </a:solidFill>
        </p:spPr>
        <p:txBody>
          <a:bodyPr/>
          <a:lstStyle/>
          <a:p>
            <a:r>
              <a:rPr lang="en-GB"/>
              <a:t>Click icon to add picture</a:t>
            </a:r>
            <a:endParaRPr lang="en-DK"/>
          </a:p>
        </p:txBody>
      </p:sp>
      <p:sp>
        <p:nvSpPr>
          <p:cNvPr id="12" name="Text Placeholder 9">
            <a:extLst>
              <a:ext uri="{FF2B5EF4-FFF2-40B4-BE49-F238E27FC236}">
                <a16:creationId xmlns:a16="http://schemas.microsoft.com/office/drawing/2014/main" id="{7164B76F-DC58-081F-0006-876ED3140AC3}"/>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3" name="Text Placeholder 9">
            <a:extLst>
              <a:ext uri="{FF2B5EF4-FFF2-40B4-BE49-F238E27FC236}">
                <a16:creationId xmlns:a16="http://schemas.microsoft.com/office/drawing/2014/main" id="{FF0A09B3-BE0C-F612-2E53-83F2287F12B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49BD9193-7B3A-3FAF-BA69-8E2B984102A3}"/>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53435569-BCA4-2876-A1C8-A368FE9383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BC3DB33A-06AC-2497-7BBF-849CA2AE555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47780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accent5"/>
          </a:solidFill>
        </p:spPr>
        <p:txBody>
          <a:bodyPr/>
          <a:lstStyle/>
          <a:p>
            <a:endParaRPr lang="en-DK"/>
          </a:p>
        </p:txBody>
      </p:sp>
      <p:sp>
        <p:nvSpPr>
          <p:cNvPr id="6" name="Text Placeholder 9">
            <a:extLst>
              <a:ext uri="{FF2B5EF4-FFF2-40B4-BE49-F238E27FC236}">
                <a16:creationId xmlns:a16="http://schemas.microsoft.com/office/drawing/2014/main" id="{8E097E07-F4C4-F40E-9184-E14C2627EDD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8" name="Text Placeholder 9">
            <a:extLst>
              <a:ext uri="{FF2B5EF4-FFF2-40B4-BE49-F238E27FC236}">
                <a16:creationId xmlns:a16="http://schemas.microsoft.com/office/drawing/2014/main" id="{8B9FE25A-043C-DD0B-C2E6-1F237C613021}"/>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748CEF2-70E3-5FD8-D1C2-A13D6D8C4B9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8C0C5504-8CA8-3C00-4E00-5DC89F031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C5E6AB62-3720-1ED9-4DDE-F06239F4778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0350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accent5"/>
          </a:solidFill>
        </p:spPr>
        <p:txBody>
          <a:bodyPr/>
          <a:lstStyle/>
          <a:p>
            <a:endParaRPr lang="en-DK"/>
          </a:p>
        </p:txBody>
      </p:sp>
      <p:sp>
        <p:nvSpPr>
          <p:cNvPr id="10" name="Text Placeholder 9">
            <a:extLst>
              <a:ext uri="{FF2B5EF4-FFF2-40B4-BE49-F238E27FC236}">
                <a16:creationId xmlns:a16="http://schemas.microsoft.com/office/drawing/2014/main" id="{9155CAAD-0B4F-A1FF-331A-E169E71FB4D5}"/>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91B724AF-1AFD-DC97-2B27-C1E25042BD77}"/>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51F50E77-DC30-FC7F-8896-57631DC22F68}"/>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9EBE505C-8EB8-7783-769F-ADDCC23A8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A4653286-A961-F64A-2F5A-D72ADD709B1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458961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accent5"/>
          </a:solidFill>
        </p:spPr>
        <p:txBody>
          <a:bodyPr/>
          <a:lstStyle>
            <a:lvl1pPr>
              <a:defRPr b="0" i="0">
                <a:latin typeface="DBU" pitchFamily="2" charset="0"/>
              </a:defRPr>
            </a:lvl1pPr>
          </a:lstStyle>
          <a:p>
            <a:endParaRPr lang="en-DK"/>
          </a:p>
        </p:txBody>
      </p:sp>
      <p:sp>
        <p:nvSpPr>
          <p:cNvPr id="10" name="Text Placeholder 9">
            <a:extLst>
              <a:ext uri="{FF2B5EF4-FFF2-40B4-BE49-F238E27FC236}">
                <a16:creationId xmlns:a16="http://schemas.microsoft.com/office/drawing/2014/main" id="{532BE3EE-74A2-EB1D-AF6A-180EC1181A1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A579743A-C83A-E07D-9F87-1984BD9C984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6A4EE7FA-59FB-7406-04D7-6751905D78C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F1950836-C48E-12DA-ED1A-D1C476C934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6EA217E-D63F-C5AE-5AB3-55A0C9C1CCE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3854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lit 4">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3043200" cy="6854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3030538" y="3088"/>
            <a:ext cx="3062842"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102626" y="-1431"/>
            <a:ext cx="3045600"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946B03B-B495-285A-99D0-EC9CC38D140E}"/>
              </a:ext>
            </a:extLst>
          </p:cNvPr>
          <p:cNvSpPr/>
          <p:nvPr userDrawn="1"/>
        </p:nvSpPr>
        <p:spPr>
          <a:xfrm>
            <a:off x="9146400" y="-1431"/>
            <a:ext cx="3045600"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9" name="Straight Connector 18">
            <a:extLst>
              <a:ext uri="{FF2B5EF4-FFF2-40B4-BE49-F238E27FC236}">
                <a16:creationId xmlns:a16="http://schemas.microsoft.com/office/drawing/2014/main" id="{62A5CD4E-9651-39CB-A7BA-E97C12D796C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AF8E657A-4DDE-72C5-32D7-3D5E683BC341}"/>
              </a:ext>
            </a:extLst>
          </p:cNvPr>
          <p:cNvSpPr>
            <a:spLocks noGrp="1"/>
          </p:cNvSpPr>
          <p:nvPr>
            <p:ph type="body" sz="quarter" idx="15" hasCustomPrompt="1"/>
          </p:nvPr>
        </p:nvSpPr>
        <p:spPr>
          <a:xfrm>
            <a:off x="0"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6" name="Text Placeholder 5">
            <a:extLst>
              <a:ext uri="{FF2B5EF4-FFF2-40B4-BE49-F238E27FC236}">
                <a16:creationId xmlns:a16="http://schemas.microsoft.com/office/drawing/2014/main" id="{078E1830-8CD5-123D-C1CB-9D401F61BB8B}"/>
              </a:ext>
            </a:extLst>
          </p:cNvPr>
          <p:cNvSpPr>
            <a:spLocks noGrp="1"/>
          </p:cNvSpPr>
          <p:nvPr>
            <p:ph type="body" sz="quarter" idx="16" hasCustomPrompt="1"/>
          </p:nvPr>
        </p:nvSpPr>
        <p:spPr>
          <a:xfrm>
            <a:off x="3041009"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7" name="Text Placeholder 5">
            <a:extLst>
              <a:ext uri="{FF2B5EF4-FFF2-40B4-BE49-F238E27FC236}">
                <a16:creationId xmlns:a16="http://schemas.microsoft.com/office/drawing/2014/main" id="{80A32F68-5DBC-C2D6-8169-CEFAD6BDFCF6}"/>
              </a:ext>
            </a:extLst>
          </p:cNvPr>
          <p:cNvSpPr>
            <a:spLocks noGrp="1"/>
          </p:cNvSpPr>
          <p:nvPr>
            <p:ph type="body" sz="quarter" idx="17" hasCustomPrompt="1"/>
          </p:nvPr>
        </p:nvSpPr>
        <p:spPr>
          <a:xfrm>
            <a:off x="6100435"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8" name="Text Placeholder 5">
            <a:extLst>
              <a:ext uri="{FF2B5EF4-FFF2-40B4-BE49-F238E27FC236}">
                <a16:creationId xmlns:a16="http://schemas.microsoft.com/office/drawing/2014/main" id="{81B439D2-F629-D2A6-B601-FFA3A1880BBC}"/>
              </a:ext>
            </a:extLst>
          </p:cNvPr>
          <p:cNvSpPr>
            <a:spLocks noGrp="1"/>
          </p:cNvSpPr>
          <p:nvPr>
            <p:ph type="body" sz="quarter" idx="18" hasCustomPrompt="1"/>
          </p:nvPr>
        </p:nvSpPr>
        <p:spPr>
          <a:xfrm>
            <a:off x="9157472"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EE2817A-998A-991A-2CE1-84A104CBA8BF}"/>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24DEFE23-918F-4005-B1D8-659FCFD90F52}"/>
              </a:ext>
            </a:extLst>
          </p:cNvPr>
          <p:cNvSpPr>
            <a:spLocks noGrp="1"/>
          </p:cNvSpPr>
          <p:nvPr>
            <p:ph type="body" sz="quarter" idx="20" hasCustomPrompt="1"/>
          </p:nvPr>
        </p:nvSpPr>
        <p:spPr>
          <a:xfrm>
            <a:off x="3367958"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6A8D8F9-92DC-3B2D-1FA0-36F8A1254B2B}"/>
              </a:ext>
            </a:extLst>
          </p:cNvPr>
          <p:cNvSpPr>
            <a:spLocks noGrp="1"/>
          </p:cNvSpPr>
          <p:nvPr>
            <p:ph type="body" sz="quarter" idx="21" hasCustomPrompt="1"/>
          </p:nvPr>
        </p:nvSpPr>
        <p:spPr>
          <a:xfrm>
            <a:off x="6422400" y="594000"/>
            <a:ext cx="2376000" cy="180000"/>
          </a:xfrm>
        </p:spPr>
        <p:txBody>
          <a:bodyPr/>
          <a:lstStyle>
            <a:lvl1pPr>
              <a:defRPr sz="1200"/>
            </a:lvl1pPr>
          </a:lstStyle>
          <a:p>
            <a:pPr lvl="0"/>
            <a:r>
              <a:rPr lang="en-DK"/>
              <a:t>01</a:t>
            </a:r>
          </a:p>
        </p:txBody>
      </p:sp>
      <p:sp>
        <p:nvSpPr>
          <p:cNvPr id="5" name="Text Placeholder 7">
            <a:extLst>
              <a:ext uri="{FF2B5EF4-FFF2-40B4-BE49-F238E27FC236}">
                <a16:creationId xmlns:a16="http://schemas.microsoft.com/office/drawing/2014/main" id="{FAE4EE55-D1C7-6B76-05D7-A3098E1EE8E5}"/>
              </a:ext>
            </a:extLst>
          </p:cNvPr>
          <p:cNvSpPr>
            <a:spLocks noGrp="1"/>
          </p:cNvSpPr>
          <p:nvPr>
            <p:ph type="body" sz="quarter" idx="22" hasCustomPrompt="1"/>
          </p:nvPr>
        </p:nvSpPr>
        <p:spPr>
          <a:xfrm>
            <a:off x="9490718" y="594000"/>
            <a:ext cx="2376000" cy="180000"/>
          </a:xfrm>
        </p:spPr>
        <p:txBody>
          <a:bodyPr/>
          <a:lstStyle>
            <a:lvl1pPr>
              <a:defRPr sz="1200"/>
            </a:lvl1pPr>
          </a:lstStyle>
          <a:p>
            <a:pPr lvl="0"/>
            <a:r>
              <a:rPr lang="en-DK"/>
              <a:t>01</a:t>
            </a:r>
          </a:p>
        </p:txBody>
      </p:sp>
      <p:pic>
        <p:nvPicPr>
          <p:cNvPr id="6" name="Picture 5">
            <a:extLst>
              <a:ext uri="{FF2B5EF4-FFF2-40B4-BE49-F238E27FC236}">
                <a16:creationId xmlns:a16="http://schemas.microsoft.com/office/drawing/2014/main" id="{F08F750C-BCED-62CB-ED81-44DABC16AE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4CD0CFBC-25D2-A851-D12C-F073D380DA5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6028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lit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4165"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2589" y="-1431"/>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3" name="Straight Connector 12">
            <a:extLst>
              <a:ext uri="{FF2B5EF4-FFF2-40B4-BE49-F238E27FC236}">
                <a16:creationId xmlns:a16="http://schemas.microsoft.com/office/drawing/2014/main" id="{38816618-C8B9-15D3-817A-332962E3471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30EBE05F-44F2-DE4C-2292-314542504640}"/>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8" name="Text Placeholder 5">
            <a:extLst>
              <a:ext uri="{FF2B5EF4-FFF2-40B4-BE49-F238E27FC236}">
                <a16:creationId xmlns:a16="http://schemas.microsoft.com/office/drawing/2014/main" id="{D408B979-AA6B-A7F5-066B-DA5E84DF3EF1}"/>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283FEE0B-6213-83EE-A666-BBE36E045897}"/>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BEC43AE1-6E0E-F4E2-0AA8-46C886687EFA}"/>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D3C95BCF-CFC2-E8DC-2736-92280998AD99}"/>
              </a:ext>
            </a:extLst>
          </p:cNvPr>
          <p:cNvSpPr>
            <a:spLocks noGrp="1"/>
          </p:cNvSpPr>
          <p:nvPr>
            <p:ph type="body" sz="quarter" idx="20" hasCustomPrompt="1"/>
          </p:nvPr>
        </p:nvSpPr>
        <p:spPr>
          <a:xfrm>
            <a:off x="4395600"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C737629-E09E-26EB-337A-6A53B6A76CBD}"/>
              </a:ext>
            </a:extLst>
          </p:cNvPr>
          <p:cNvSpPr>
            <a:spLocks noGrp="1"/>
          </p:cNvSpPr>
          <p:nvPr>
            <p:ph type="body" sz="quarter" idx="21" hasCustomPrompt="1"/>
          </p:nvPr>
        </p:nvSpPr>
        <p:spPr>
          <a:xfrm>
            <a:off x="8481600" y="594000"/>
            <a:ext cx="2376000" cy="180000"/>
          </a:xfrm>
        </p:spPr>
        <p:txBody>
          <a:bodyPr/>
          <a:lstStyle>
            <a:lvl1pPr>
              <a:defRPr sz="1200"/>
            </a:lvl1pPr>
          </a:lstStyle>
          <a:p>
            <a:pPr lvl="0"/>
            <a:r>
              <a:rPr lang="en-DK"/>
              <a:t>01</a:t>
            </a:r>
          </a:p>
        </p:txBody>
      </p:sp>
      <p:pic>
        <p:nvPicPr>
          <p:cNvPr id="5" name="Picture 4">
            <a:extLst>
              <a:ext uri="{FF2B5EF4-FFF2-40B4-BE49-F238E27FC236}">
                <a16:creationId xmlns:a16="http://schemas.microsoft.com/office/drawing/2014/main" id="{343E3C02-5776-1AC3-2C66-DD732A3184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25DFD0EA-9FC2-CCFE-432F-630A7ACFC1A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731533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6085962"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085962" y="3088"/>
            <a:ext cx="6106038" cy="68549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1" name="Straight Connector 10">
            <a:extLst>
              <a:ext uri="{FF2B5EF4-FFF2-40B4-BE49-F238E27FC236}">
                <a16:creationId xmlns:a16="http://schemas.microsoft.com/office/drawing/2014/main" id="{878D19F0-9F97-8B40-B95A-9F24B5AFDCB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F0717A18-BA63-17F1-7497-BB109CAE2A03}"/>
              </a:ext>
            </a:extLst>
          </p:cNvPr>
          <p:cNvSpPr>
            <a:spLocks noGrp="1"/>
          </p:cNvSpPr>
          <p:nvPr>
            <p:ph type="body" sz="quarter" idx="15" hasCustomPrompt="1"/>
          </p:nvPr>
        </p:nvSpPr>
        <p:spPr>
          <a:xfrm>
            <a:off x="220977" y="504056"/>
            <a:ext cx="5695891" cy="5445224"/>
          </a:xfrm>
          <a:prstGeom prst="rect">
            <a:avLst/>
          </a:prstGeom>
          <a:noFill/>
        </p:spPr>
        <p:txBody>
          <a:bodyPr lIns="324000" tIns="540000" rIns="324000" bIns="324000"/>
          <a:lstStyle>
            <a:lvl1pPr marL="0" indent="0">
              <a:lnSpc>
                <a:spcPts val="1920"/>
              </a:lnSpc>
              <a:spcBef>
                <a:spcPts val="0"/>
              </a:spcBef>
              <a:buNone/>
              <a:defRPr sz="1600" b="0" i="0" cap="all" baseline="0">
                <a:latin typeface="+mj-lt"/>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5" name="Text Placeholder 5">
            <a:extLst>
              <a:ext uri="{FF2B5EF4-FFF2-40B4-BE49-F238E27FC236}">
                <a16:creationId xmlns:a16="http://schemas.microsoft.com/office/drawing/2014/main" id="{CAB4ABE5-C242-F5FC-06A6-6D23A0332665}"/>
              </a:ext>
            </a:extLst>
          </p:cNvPr>
          <p:cNvSpPr>
            <a:spLocks noGrp="1"/>
          </p:cNvSpPr>
          <p:nvPr>
            <p:ph type="body" sz="quarter" idx="16" hasCustomPrompt="1"/>
          </p:nvPr>
        </p:nvSpPr>
        <p:spPr>
          <a:xfrm>
            <a:off x="6304764" y="504056"/>
            <a:ext cx="5695891"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5A41115-BC95-6081-B12F-3DF35986C8C8}"/>
              </a:ext>
            </a:extLst>
          </p:cNvPr>
          <p:cNvSpPr>
            <a:spLocks noGrp="1"/>
          </p:cNvSpPr>
          <p:nvPr>
            <p:ph type="body" sz="quarter" idx="19" hasCustomPrompt="1"/>
          </p:nvPr>
        </p:nvSpPr>
        <p:spPr>
          <a:xfrm>
            <a:off x="5508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A732EA6E-ECC7-A6B3-9537-535EC31948CE}"/>
              </a:ext>
            </a:extLst>
          </p:cNvPr>
          <p:cNvSpPr>
            <a:spLocks noGrp="1"/>
          </p:cNvSpPr>
          <p:nvPr>
            <p:ph type="body" sz="quarter" idx="20" hasCustomPrompt="1"/>
          </p:nvPr>
        </p:nvSpPr>
        <p:spPr>
          <a:xfrm>
            <a:off x="6638400" y="594000"/>
            <a:ext cx="2376000" cy="180000"/>
          </a:xfrm>
        </p:spPr>
        <p:txBody>
          <a:bodyPr/>
          <a:lstStyle>
            <a:lvl1pPr>
              <a:defRPr sz="1200"/>
            </a:lvl1pPr>
          </a:lstStyle>
          <a:p>
            <a:pPr lvl="0"/>
            <a:r>
              <a:rPr lang="en-DK"/>
              <a:t>02</a:t>
            </a:r>
          </a:p>
        </p:txBody>
      </p:sp>
      <p:pic>
        <p:nvPicPr>
          <p:cNvPr id="4" name="Picture 3">
            <a:extLst>
              <a:ext uri="{FF2B5EF4-FFF2-40B4-BE49-F238E27FC236}">
                <a16:creationId xmlns:a16="http://schemas.microsoft.com/office/drawing/2014/main" id="{61A29AB1-1C4E-60B2-A064-AA7065071E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DA034C1B-7455-F9BA-7D3B-EE0FAE14782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93661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plit 3 + Icon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3204" y="3088"/>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6" name="Straight Connector 15">
            <a:extLst>
              <a:ext uri="{FF2B5EF4-FFF2-40B4-BE49-F238E27FC236}">
                <a16:creationId xmlns:a16="http://schemas.microsoft.com/office/drawing/2014/main" id="{9761D446-DFFD-5BF0-D6A6-540636E17305}"/>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7D6D212A-FBCB-CB47-237B-17B2EAA6661F}"/>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1" name="Text Placeholder 5">
            <a:extLst>
              <a:ext uri="{FF2B5EF4-FFF2-40B4-BE49-F238E27FC236}">
                <a16:creationId xmlns:a16="http://schemas.microsoft.com/office/drawing/2014/main" id="{F732EF5C-3AD3-CA17-71AB-D1A9724A80EB}"/>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1C61F2B5-1314-5EB4-0DB4-939362B51A91}"/>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Picture Placeholder 12">
            <a:extLst>
              <a:ext uri="{FF2B5EF4-FFF2-40B4-BE49-F238E27FC236}">
                <a16:creationId xmlns:a16="http://schemas.microsoft.com/office/drawing/2014/main" id="{8D6D369A-F24A-F691-9D66-E54529B8D779}"/>
              </a:ext>
            </a:extLst>
          </p:cNvPr>
          <p:cNvSpPr>
            <a:spLocks noGrp="1"/>
          </p:cNvSpPr>
          <p:nvPr>
            <p:ph type="pic" sz="quarter" idx="18" hasCustomPrompt="1"/>
          </p:nvPr>
        </p:nvSpPr>
        <p:spPr>
          <a:xfrm>
            <a:off x="324000" y="404813"/>
            <a:ext cx="288000" cy="288000"/>
          </a:xfrm>
        </p:spPr>
        <p:txBody>
          <a:bodyPr/>
          <a:lstStyle>
            <a:lvl1pPr>
              <a:defRPr sz="100"/>
            </a:lvl1pPr>
          </a:lstStyle>
          <a:p>
            <a:r>
              <a:rPr lang="en-DK"/>
              <a:t> </a:t>
            </a:r>
          </a:p>
        </p:txBody>
      </p:sp>
      <p:sp>
        <p:nvSpPr>
          <p:cNvPr id="3" name="Picture Placeholder 12">
            <a:extLst>
              <a:ext uri="{FF2B5EF4-FFF2-40B4-BE49-F238E27FC236}">
                <a16:creationId xmlns:a16="http://schemas.microsoft.com/office/drawing/2014/main" id="{95D94F87-887F-0780-DD59-DBF2A272B132}"/>
              </a:ext>
            </a:extLst>
          </p:cNvPr>
          <p:cNvSpPr>
            <a:spLocks noGrp="1"/>
          </p:cNvSpPr>
          <p:nvPr>
            <p:ph type="pic" sz="quarter" idx="19" hasCustomPrompt="1"/>
          </p:nvPr>
        </p:nvSpPr>
        <p:spPr>
          <a:xfrm>
            <a:off x="4388400" y="404813"/>
            <a:ext cx="288000" cy="288000"/>
          </a:xfrm>
        </p:spPr>
        <p:txBody>
          <a:bodyPr/>
          <a:lstStyle>
            <a:lvl1pPr>
              <a:defRPr sz="100"/>
            </a:lvl1pPr>
          </a:lstStyle>
          <a:p>
            <a:r>
              <a:rPr lang="en-DK"/>
              <a:t> </a:t>
            </a:r>
          </a:p>
        </p:txBody>
      </p:sp>
      <p:sp>
        <p:nvSpPr>
          <p:cNvPr id="4" name="Picture Placeholder 12">
            <a:extLst>
              <a:ext uri="{FF2B5EF4-FFF2-40B4-BE49-F238E27FC236}">
                <a16:creationId xmlns:a16="http://schemas.microsoft.com/office/drawing/2014/main" id="{F09A658F-9F77-5577-DB31-E5C2504D2DD1}"/>
              </a:ext>
            </a:extLst>
          </p:cNvPr>
          <p:cNvSpPr>
            <a:spLocks noGrp="1"/>
          </p:cNvSpPr>
          <p:nvPr>
            <p:ph type="pic" sz="quarter" idx="20" hasCustomPrompt="1"/>
          </p:nvPr>
        </p:nvSpPr>
        <p:spPr>
          <a:xfrm>
            <a:off x="8452800" y="404813"/>
            <a:ext cx="288000" cy="288000"/>
          </a:xfrm>
        </p:spPr>
        <p:txBody>
          <a:bodyPr/>
          <a:lstStyle>
            <a:lvl1pPr>
              <a:defRPr sz="100"/>
            </a:lvl1pPr>
          </a:lstStyle>
          <a:p>
            <a:r>
              <a:rPr lang="en-DK"/>
              <a:t> </a:t>
            </a:r>
          </a:p>
        </p:txBody>
      </p:sp>
      <p:sp>
        <p:nvSpPr>
          <p:cNvPr id="5" name="TextBox 4">
            <a:extLst>
              <a:ext uri="{FF2B5EF4-FFF2-40B4-BE49-F238E27FC236}">
                <a16:creationId xmlns:a16="http://schemas.microsoft.com/office/drawing/2014/main" id="{50C272B0-5655-47FA-6C17-26A50F504E32}"/>
              </a:ext>
            </a:extLst>
          </p:cNvPr>
          <p:cNvSpPr txBox="1"/>
          <p:nvPr userDrawn="1"/>
        </p:nvSpPr>
        <p:spPr>
          <a:xfrm>
            <a:off x="0" y="-1088019"/>
            <a:ext cx="4223792" cy="153888"/>
          </a:xfrm>
          <a:prstGeom prst="rect">
            <a:avLst/>
          </a:prstGeom>
          <a:noFill/>
        </p:spPr>
        <p:txBody>
          <a:bodyPr wrap="square" lIns="0" tIns="0" rIns="0" bIns="0" rtlCol="0" anchor="b">
            <a:spAutoFit/>
          </a:bodyPr>
          <a:lstStyle/>
          <a:p>
            <a:r>
              <a:rPr lang="en-DK" sz="1000">
                <a:solidFill>
                  <a:srgbClr val="7F7F7F"/>
                </a:solidFill>
              </a:rPr>
              <a:t>Brug kvadratiske ikoner </a:t>
            </a:r>
            <a:r>
              <a:rPr lang="en-GB" sz="1000" err="1">
                <a:solidFill>
                  <a:srgbClr val="7F7F7F"/>
                </a:solidFill>
              </a:rPr>
              <a:t>i</a:t>
            </a:r>
            <a:r>
              <a:rPr lang="en-GB" sz="1000">
                <a:solidFill>
                  <a:srgbClr val="7F7F7F"/>
                </a:solidFill>
              </a:rPr>
              <a:t> </a:t>
            </a:r>
            <a:r>
              <a:rPr lang="en-GB" sz="1000" err="1">
                <a:solidFill>
                  <a:srgbClr val="7F7F7F"/>
                </a:solidFill>
              </a:rPr>
              <a:t>placeholderne</a:t>
            </a:r>
            <a:r>
              <a:rPr lang="en-GB" sz="1000">
                <a:solidFill>
                  <a:srgbClr val="7F7F7F"/>
                </a:solidFill>
              </a:rPr>
              <a:t>.</a:t>
            </a:r>
            <a:endParaRPr lang="en-DK" sz="1000">
              <a:solidFill>
                <a:srgbClr val="7F7F7F"/>
              </a:solidFill>
            </a:endParaRPr>
          </a:p>
        </p:txBody>
      </p:sp>
      <p:pic>
        <p:nvPicPr>
          <p:cNvPr id="6" name="Picture 5">
            <a:extLst>
              <a:ext uri="{FF2B5EF4-FFF2-40B4-BE49-F238E27FC236}">
                <a16:creationId xmlns:a16="http://schemas.microsoft.com/office/drawing/2014/main" id="{632378CA-E43B-AEF2-B01F-F169DD1D04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21C92071-AC8B-ED86-77BD-3F4437176470}"/>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231001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11" name="Picture Placeholder 6">
            <a:extLst>
              <a:ext uri="{FF2B5EF4-FFF2-40B4-BE49-F238E27FC236}">
                <a16:creationId xmlns:a16="http://schemas.microsoft.com/office/drawing/2014/main" id="{8E4C9A2A-C61A-2998-882F-E6BCC063FE41}"/>
              </a:ext>
            </a:extLst>
          </p:cNvPr>
          <p:cNvSpPr>
            <a:spLocks noGrp="1"/>
          </p:cNvSpPr>
          <p:nvPr>
            <p:ph type="pic" sz="quarter" idx="17"/>
          </p:nvPr>
        </p:nvSpPr>
        <p:spPr>
          <a:xfrm>
            <a:off x="2999656" y="3428997"/>
            <a:ext cx="3096345" cy="3428997"/>
          </a:xfrm>
          <a:prstGeom prst="rect">
            <a:avLst/>
          </a:prstGeom>
          <a:solidFill>
            <a:schemeClr val="accent5"/>
          </a:solidFill>
        </p:spPr>
        <p:txBody>
          <a:bodyPr/>
          <a:lstStyle/>
          <a:p>
            <a:r>
              <a:rPr lang="en-GB"/>
              <a:t>Click icon to add picture</a:t>
            </a:r>
            <a:endParaRPr lang="en-DK"/>
          </a:p>
        </p:txBody>
      </p:sp>
      <p:sp>
        <p:nvSpPr>
          <p:cNvPr id="2" name="Picture Placeholder 14">
            <a:extLst>
              <a:ext uri="{FF2B5EF4-FFF2-40B4-BE49-F238E27FC236}">
                <a16:creationId xmlns:a16="http://schemas.microsoft.com/office/drawing/2014/main" id="{28A281EC-588D-F0AC-6D1E-3E2DAFC7D869}"/>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3" name="Picture Placeholder 14">
            <a:extLst>
              <a:ext uri="{FF2B5EF4-FFF2-40B4-BE49-F238E27FC236}">
                <a16:creationId xmlns:a16="http://schemas.microsoft.com/office/drawing/2014/main" id="{D3DEEC3E-647B-5B0B-B212-BFC4CE7E8C01}"/>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3898102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allery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2BE245B9-E5E3-D50D-BC5D-86B10A7B6740}"/>
              </a:ext>
            </a:extLst>
          </p:cNvPr>
          <p:cNvSpPr>
            <a:spLocks noGrp="1"/>
          </p:cNvSpPr>
          <p:nvPr>
            <p:ph type="body" sz="quarter" idx="17" hasCustomPrompt="1"/>
          </p:nvPr>
        </p:nvSpPr>
        <p:spPr>
          <a:xfrm>
            <a:off x="2999655" y="3428996"/>
            <a:ext cx="3096342" cy="3428997"/>
          </a:xfrm>
          <a:prstGeom prst="rect">
            <a:avLst/>
          </a:prstGeom>
          <a:solidFill>
            <a:schemeClr val="accent6"/>
          </a:solidFill>
        </p:spPr>
        <p:txBody>
          <a:bodyPr anchor="ctr" anchorCtr="0"/>
          <a:lstStyle>
            <a:lvl1pPr algn="ctr">
              <a:spcBef>
                <a:spcPts val="0"/>
              </a:spcBef>
              <a:defRPr sz="2000" b="1" i="0" cap="all" baseline="0">
                <a:latin typeface="DBU Wide" pitchFamily="2" charset="0"/>
              </a:defRPr>
            </a:lvl1pPr>
            <a:lvl2pPr algn="ctr">
              <a:spcBef>
                <a:spcPts val="0"/>
              </a:spcBef>
              <a:defRPr sz="2000" b="0" i="0" cap="none" baseline="0">
                <a:latin typeface="DBU Wide" pitchFamily="2" charset="0"/>
              </a:defRPr>
            </a:lvl2pPr>
            <a:lvl3pPr algn="ctr">
              <a:spcBef>
                <a:spcPts val="1100"/>
              </a:spcBef>
              <a:defRPr/>
            </a:lvl3pPr>
          </a:lstStyle>
          <a:p>
            <a:pPr lvl="0"/>
            <a:r>
              <a:rPr lang="en-GB"/>
              <a:t>DBU</a:t>
            </a:r>
          </a:p>
          <a:p>
            <a:pPr lvl="1"/>
            <a:r>
              <a:rPr lang="en-GB">
                <a:effectLst/>
              </a:rPr>
              <a:t>Second Level</a:t>
            </a:r>
          </a:p>
          <a:p>
            <a:pPr lvl="1"/>
            <a:endParaRPr lang="en-GB">
              <a:effectLst/>
            </a:endParaRPr>
          </a:p>
        </p:txBody>
      </p:sp>
      <p:sp>
        <p:nvSpPr>
          <p:cNvPr id="3" name="Picture Placeholder 14">
            <a:extLst>
              <a:ext uri="{FF2B5EF4-FFF2-40B4-BE49-F238E27FC236}">
                <a16:creationId xmlns:a16="http://schemas.microsoft.com/office/drawing/2014/main" id="{06528A7D-0492-6E46-AAFC-D9B9C44A0E87}"/>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4" name="Picture Placeholder 14">
            <a:extLst>
              <a:ext uri="{FF2B5EF4-FFF2-40B4-BE49-F238E27FC236}">
                <a16:creationId xmlns:a16="http://schemas.microsoft.com/office/drawing/2014/main" id="{ECC68A5A-BA77-882B-B2AC-C4419674BCB8}"/>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407673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390F22B2-4D1D-E189-AB9D-6A800E85EA0D}"/>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pic>
        <p:nvPicPr>
          <p:cNvPr id="8" name="Graphic 7">
            <a:extLst>
              <a:ext uri="{FF2B5EF4-FFF2-40B4-BE49-F238E27FC236}">
                <a16:creationId xmlns:a16="http://schemas.microsoft.com/office/drawing/2014/main" id="{399DE691-2ECF-E4A4-1630-553B4C0BD2C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319320" y="6413619"/>
            <a:ext cx="1659328" cy="307856"/>
          </a:xfrm>
          <a:prstGeom prst="rect">
            <a:avLst/>
          </a:prstGeom>
        </p:spPr>
      </p:pic>
      <p:sp>
        <p:nvSpPr>
          <p:cNvPr id="2" name="Text Placeholder 9">
            <a:extLst>
              <a:ext uri="{FF2B5EF4-FFF2-40B4-BE49-F238E27FC236}">
                <a16:creationId xmlns:a16="http://schemas.microsoft.com/office/drawing/2014/main" id="{E7A6B846-D67B-007F-144D-4477F54BF338}"/>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7" name="Picture 6">
            <a:extLst>
              <a:ext uri="{FF2B5EF4-FFF2-40B4-BE49-F238E27FC236}">
                <a16:creationId xmlns:a16="http://schemas.microsoft.com/office/drawing/2014/main" id="{21FB6EA5-8F8D-C9B1-D39D-3530EDD90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FBFA5082-ADB4-83CB-4BCE-5FA9280A1D6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3" name="Graphic 2">
            <a:extLst>
              <a:ext uri="{FF2B5EF4-FFF2-40B4-BE49-F238E27FC236}">
                <a16:creationId xmlns:a16="http://schemas.microsoft.com/office/drawing/2014/main" id="{7041A16E-30AF-F0A0-0D0B-D12A14FEF677}"/>
              </a:ext>
            </a:extLst>
          </p:cNvPr>
          <p:cNvPicPr>
            <a:picLocks noChangeAspect="1"/>
          </p:cNvPicPr>
          <p:nvPr userDrawn="1"/>
        </p:nvPicPr>
        <p:blipFill rotWithShape="1">
          <a:blip>
            <a:alphaModFix amt="20000"/>
            <a:extLst>
              <a:ext uri="{96DAC541-7B7A-43D3-8B79-37D633B846F1}">
                <asvg:svgBlip xmlns:asvg="http://schemas.microsoft.com/office/drawing/2016/SVG/main" r:embed="rId4"/>
              </a:ext>
            </a:extLst>
          </a:blip>
          <a:srcRect l="21875" r="21875"/>
          <a:stretch/>
        </p:blipFill>
        <p:spPr>
          <a:xfrm rot="5400000">
            <a:off x="1" y="1"/>
            <a:ext cx="6857999" cy="6858000"/>
          </a:xfrm>
          <a:prstGeom prst="rect">
            <a:avLst/>
          </a:prstGeom>
        </p:spPr>
      </p:pic>
    </p:spTree>
    <p:extLst>
      <p:ext uri="{BB962C8B-B14F-4D97-AF65-F5344CB8AC3E}">
        <p14:creationId xmlns:p14="http://schemas.microsoft.com/office/powerpoint/2010/main" val="3549038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8258F9-D3AF-98C1-6A77-DF3E24E53C3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pic>
        <p:nvPicPr>
          <p:cNvPr id="12" name="Graphic 11">
            <a:extLst>
              <a:ext uri="{FF2B5EF4-FFF2-40B4-BE49-F238E27FC236}">
                <a16:creationId xmlns:a16="http://schemas.microsoft.com/office/drawing/2014/main" id="{41997DB6-F973-CC20-9615-C7ECF847C89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9">
            <a:extLst>
              <a:ext uri="{FF2B5EF4-FFF2-40B4-BE49-F238E27FC236}">
                <a16:creationId xmlns:a16="http://schemas.microsoft.com/office/drawing/2014/main" id="{BC3AC8C1-F8CF-74F4-2E8F-5A68A94ED19D}"/>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sp>
        <p:nvSpPr>
          <p:cNvPr id="5" name="Subtitle 2">
            <a:extLst>
              <a:ext uri="{FF2B5EF4-FFF2-40B4-BE49-F238E27FC236}">
                <a16:creationId xmlns:a16="http://schemas.microsoft.com/office/drawing/2014/main" id="{FDDBFD7A-7C79-A33B-7B7C-8EAB9D470EF0}"/>
              </a:ext>
            </a:extLst>
          </p:cNvPr>
          <p:cNvSpPr>
            <a:spLocks noGrp="1"/>
          </p:cNvSpPr>
          <p:nvPr>
            <p:ph type="subTitle" idx="1" hasCustomPrompt="1"/>
          </p:nvPr>
        </p:nvSpPr>
        <p:spPr>
          <a:xfrm>
            <a:off x="335360" y="260648"/>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pic>
        <p:nvPicPr>
          <p:cNvPr id="3" name="Picture 2">
            <a:extLst>
              <a:ext uri="{FF2B5EF4-FFF2-40B4-BE49-F238E27FC236}">
                <a16:creationId xmlns:a16="http://schemas.microsoft.com/office/drawing/2014/main" id="{39ABA41C-1E47-A896-CF6A-1598CB1D5A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B8A5F218-33E1-5BE8-66B1-5EAF2E1CB54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68224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E3EC66-206F-D48E-E2ED-3F770BD3A8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pic>
        <p:nvPicPr>
          <p:cNvPr id="5" name="Picture 4">
            <a:extLst>
              <a:ext uri="{FF2B5EF4-FFF2-40B4-BE49-F238E27FC236}">
                <a16:creationId xmlns:a16="http://schemas.microsoft.com/office/drawing/2014/main" id="{3507AE28-5177-DB5F-4C19-9D34CE0AAE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83B55997-863A-910F-F898-92DA47719C4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135331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7781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Hero/Breake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E71830F-0C59-C0EE-1E24-1CD066F40E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37693D2B-4E22-213B-515C-587AE84B96E5}"/>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pic>
        <p:nvPicPr>
          <p:cNvPr id="2" name="Picture 1">
            <a:extLst>
              <a:ext uri="{FF2B5EF4-FFF2-40B4-BE49-F238E27FC236}">
                <a16:creationId xmlns:a16="http://schemas.microsoft.com/office/drawing/2014/main" id="{87C4747A-ECC4-84BA-4925-2679CB60B6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B83AD73-E07E-9024-9B0B-DAADB6F39CA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410AE44F-6BC3-7DDB-D064-6C8C5477B9E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3601872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rge Hero/Breaker + Partn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4AC77B7-7297-0E3F-0488-918C2B3BAF8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cxnSp>
        <p:nvCxnSpPr>
          <p:cNvPr id="4" name="Straight Connector 3">
            <a:extLst>
              <a:ext uri="{FF2B5EF4-FFF2-40B4-BE49-F238E27FC236}">
                <a16:creationId xmlns:a16="http://schemas.microsoft.com/office/drawing/2014/main" id="{3D871539-F123-354B-D997-6A67FF9D0237}"/>
              </a:ext>
            </a:extLst>
          </p:cNvPr>
          <p:cNvCxnSpPr>
            <a:cxnSpLocks/>
          </p:cNvCxnSpPr>
          <p:nvPr userDrawn="1"/>
        </p:nvCxnSpPr>
        <p:spPr>
          <a:xfrm>
            <a:off x="6094428" y="5589240"/>
            <a:ext cx="0" cy="72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DFE7E35-47D0-AB62-E5D5-321B5C04882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896" y="5606010"/>
            <a:ext cx="703309" cy="703309"/>
          </a:xfrm>
          <a:prstGeom prst="rect">
            <a:avLst/>
          </a:prstGeom>
        </p:spPr>
      </p:pic>
      <p:sp>
        <p:nvSpPr>
          <p:cNvPr id="11" name="Content Placeholder 10">
            <a:extLst>
              <a:ext uri="{FF2B5EF4-FFF2-40B4-BE49-F238E27FC236}">
                <a16:creationId xmlns:a16="http://schemas.microsoft.com/office/drawing/2014/main" id="{895DB986-C7A1-31FE-D09C-5B9FA00BA008}"/>
              </a:ext>
            </a:extLst>
          </p:cNvPr>
          <p:cNvSpPr>
            <a:spLocks noGrp="1"/>
          </p:cNvSpPr>
          <p:nvPr>
            <p:ph sz="quarter" idx="17" hasCustomPrompt="1"/>
          </p:nvPr>
        </p:nvSpPr>
        <p:spPr>
          <a:xfrm>
            <a:off x="6311900" y="5589588"/>
            <a:ext cx="1944688" cy="719137"/>
          </a:xfrm>
          <a:prstGeom prst="rect">
            <a:avLst/>
          </a:prstGeom>
        </p:spPr>
        <p:txBody>
          <a:bodyPr anchor="ctr" anchorCtr="0"/>
          <a:lstStyle/>
          <a:p>
            <a:pPr lvl="2"/>
            <a:r>
              <a:rPr lang="en-GB"/>
              <a:t>Partner </a:t>
            </a:r>
            <a:r>
              <a:rPr lang="en-GB" err="1"/>
              <a:t>navn</a:t>
            </a:r>
            <a:r>
              <a:rPr lang="en-GB"/>
              <a:t> / Logo</a:t>
            </a:r>
            <a:endParaRPr lang="en-DK"/>
          </a:p>
        </p:txBody>
      </p:sp>
      <p:sp>
        <p:nvSpPr>
          <p:cNvPr id="5" name="TextBox 4">
            <a:extLst>
              <a:ext uri="{FF2B5EF4-FFF2-40B4-BE49-F238E27FC236}">
                <a16:creationId xmlns:a16="http://schemas.microsoft.com/office/drawing/2014/main" id="{AF810344-4722-E84F-125D-A2CEC39CD21A}"/>
              </a:ext>
            </a:extLst>
          </p:cNvPr>
          <p:cNvSpPr txBox="1"/>
          <p:nvPr userDrawn="1"/>
        </p:nvSpPr>
        <p:spPr>
          <a:xfrm>
            <a:off x="0" y="-1286281"/>
            <a:ext cx="7248128" cy="307777"/>
          </a:xfrm>
          <a:prstGeom prst="rect">
            <a:avLst/>
          </a:prstGeom>
          <a:noFill/>
        </p:spPr>
        <p:txBody>
          <a:bodyPr wrap="square" lIns="0" tIns="0" rIns="0" bIns="0" rtlCol="0" anchor="b">
            <a:spAutoFit/>
          </a:bodyPr>
          <a:lstStyle/>
          <a:p>
            <a:r>
              <a:rPr lang="da-DK" sz="1000" b="0">
                <a:solidFill>
                  <a:srgbClr val="7F7F7F"/>
                </a:solidFill>
              </a:rPr>
              <a:t>1. Klik på billedikonet for at indsætte logo</a:t>
            </a:r>
            <a:br>
              <a:rPr lang="da-DK" sz="1000" b="0">
                <a:solidFill>
                  <a:srgbClr val="7F7F7F"/>
                </a:solidFill>
              </a:rPr>
            </a:br>
            <a:r>
              <a:rPr lang="da-DK" sz="1000" b="0">
                <a:solidFill>
                  <a:srgbClr val="7F7F7F"/>
                </a:solidFill>
              </a:rPr>
              <a:t>2. Placer evt. det indsatte logo, så det har samme afstand til stregen som DBU seglet.</a:t>
            </a:r>
            <a:endParaRPr lang="en-DK" sz="1000" b="0">
              <a:solidFill>
                <a:srgbClr val="7F7F7F"/>
              </a:solidFill>
            </a:endParaRPr>
          </a:p>
        </p:txBody>
      </p:sp>
      <p:pic>
        <p:nvPicPr>
          <p:cNvPr id="6" name="Picture 5">
            <a:extLst>
              <a:ext uri="{FF2B5EF4-FFF2-40B4-BE49-F238E27FC236}">
                <a16:creationId xmlns:a16="http://schemas.microsoft.com/office/drawing/2014/main" id="{0875D972-8EFD-7063-E344-F29929EDE9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BEA275FF-DB5B-2273-C3D6-B5104545182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0922108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rge Hero/Breaker +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0" y="0"/>
            <a:ext cx="12192000" cy="6858000"/>
          </a:xfrm>
          <a:prstGeom prst="rect">
            <a:avLst/>
          </a:prstGeom>
          <a:gradFill>
            <a:gsLst>
              <a:gs pos="0">
                <a:schemeClr val="accent6"/>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Graphic 10">
            <a:extLst>
              <a:ext uri="{FF2B5EF4-FFF2-40B4-BE49-F238E27FC236}">
                <a16:creationId xmlns:a16="http://schemas.microsoft.com/office/drawing/2014/main" id="{7BCDEC7B-D216-E916-44DA-EA98322227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3" name="Text Placeholder 9">
            <a:extLst>
              <a:ext uri="{FF2B5EF4-FFF2-40B4-BE49-F238E27FC236}">
                <a16:creationId xmlns:a16="http://schemas.microsoft.com/office/drawing/2014/main" id="{11BE0F16-F2BC-4CDF-EC66-886CF0D2B6B1}"/>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DBU Wide" pitchFamily="2" charset="0"/>
              </a:defRPr>
            </a:lvl1pPr>
            <a:lvl2pPr algn="ctr">
              <a:spcBef>
                <a:spcPts val="0"/>
              </a:spcBef>
              <a:defRPr sz="6000" b="0" i="0" cap="none" baseline="0">
                <a:latin typeface="DBU Wide" pitchFamily="2" charset="0"/>
              </a:defRPr>
            </a:lvl2pPr>
            <a:lvl3pPr algn="ctr">
              <a:lnSpc>
                <a:spcPts val="1200"/>
              </a:lnSpc>
              <a:spcBef>
                <a:spcPts val="0"/>
              </a:spcBef>
              <a:defRPr sz="900"/>
            </a:lvl3pPr>
          </a:lstStyle>
          <a:p>
            <a:pPr lvl="0"/>
            <a:r>
              <a:rPr lang="en-GB"/>
              <a:t>DBU</a:t>
            </a:r>
          </a:p>
          <a:p>
            <a:pPr lvl="1"/>
            <a:r>
              <a:rPr lang="en-GB">
                <a:effectLst/>
              </a:rPr>
              <a:t>Second Level</a:t>
            </a:r>
          </a:p>
          <a:p>
            <a:pPr lvl="2"/>
            <a:endParaRPr lang="en-GB">
              <a:effectLst/>
            </a:endParaRPr>
          </a:p>
          <a:p>
            <a:pPr lvl="2"/>
            <a:r>
              <a:rPr lang="en-GB">
                <a:effectLst/>
              </a:rPr>
              <a:t>Third level</a:t>
            </a:r>
          </a:p>
          <a:p>
            <a:pPr lvl="2"/>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p>
          <a:p>
            <a:pPr lvl="2"/>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p:txBody>
      </p:sp>
      <p:sp>
        <p:nvSpPr>
          <p:cNvPr id="5" name="TextBox 4">
            <a:extLst>
              <a:ext uri="{FF2B5EF4-FFF2-40B4-BE49-F238E27FC236}">
                <a16:creationId xmlns:a16="http://schemas.microsoft.com/office/drawing/2014/main" id="{E6E9E358-AABE-F6EB-ABD0-64667342AF72}"/>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a:solidFill>
                  <a:srgbClr val="7F7F7F"/>
                </a:solidFill>
              </a:rPr>
              <a:t>Ændre baggrundsbilleder:</a:t>
            </a:r>
            <a:br>
              <a:rPr lang="da-DK" sz="1000" b="1">
                <a:solidFill>
                  <a:srgbClr val="7F7F7F"/>
                </a:solidFill>
              </a:rPr>
            </a:br>
            <a:r>
              <a:rPr lang="da-DK" sz="1000" b="1">
                <a:solidFill>
                  <a:srgbClr val="7F7F7F"/>
                </a:solidFill>
              </a:rPr>
              <a:t>Højreklik</a:t>
            </a:r>
            <a:r>
              <a:rPr lang="da-DK" sz="1000" b="0">
                <a:solidFill>
                  <a:srgbClr val="7F7F7F"/>
                </a:solidFill>
              </a:rPr>
              <a:t> på </a:t>
            </a:r>
            <a:r>
              <a:rPr lang="da-DK" sz="1000" b="0" err="1">
                <a:solidFill>
                  <a:srgbClr val="7F7F7F"/>
                </a:solidFill>
              </a:rPr>
              <a:t>slidet</a:t>
            </a:r>
            <a:r>
              <a:rPr lang="da-DK" sz="1000" b="0">
                <a:solidFill>
                  <a:srgbClr val="7F7F7F"/>
                </a:solidFill>
              </a:rPr>
              <a:t> — Vælg ”</a:t>
            </a:r>
            <a:r>
              <a:rPr lang="da-DK" sz="1000" b="1">
                <a:solidFill>
                  <a:srgbClr val="7F7F7F"/>
                </a:solidFill>
              </a:rPr>
              <a:t>Formater baggrund</a:t>
            </a:r>
            <a:r>
              <a:rPr lang="da-DK" sz="1000" b="0">
                <a:solidFill>
                  <a:srgbClr val="7F7F7F"/>
                </a:solidFill>
              </a:rPr>
              <a:t>” — Klik på ”</a:t>
            </a:r>
            <a:r>
              <a:rPr lang="da-DK" sz="1000" b="1">
                <a:solidFill>
                  <a:srgbClr val="7F7F7F"/>
                </a:solidFill>
              </a:rPr>
              <a:t>Indsæt</a:t>
            </a:r>
            <a:r>
              <a:rPr lang="da-DK" sz="1000" b="0">
                <a:solidFill>
                  <a:srgbClr val="7F7F7F"/>
                </a:solidFill>
              </a:rPr>
              <a:t>”</a:t>
            </a:r>
            <a:br>
              <a:rPr lang="da-DK" sz="1000" b="0">
                <a:solidFill>
                  <a:srgbClr val="7F7F7F"/>
                </a:solidFill>
              </a:rPr>
            </a:br>
            <a:br>
              <a:rPr lang="da-DK" sz="1000" b="0">
                <a:solidFill>
                  <a:srgbClr val="7F7F7F"/>
                </a:solidFill>
              </a:rPr>
            </a:br>
            <a:r>
              <a:rPr lang="da-DK" sz="1000" b="0">
                <a:solidFill>
                  <a:srgbClr val="7F7F7F"/>
                </a:solidFill>
              </a:rPr>
              <a:t>Bredformat billeder anbefales.</a:t>
            </a:r>
            <a:endParaRPr lang="en-DK" sz="1000" b="1">
              <a:solidFill>
                <a:srgbClr val="7F7F7F"/>
              </a:solidFill>
            </a:endParaRPr>
          </a:p>
        </p:txBody>
      </p:sp>
      <p:pic>
        <p:nvPicPr>
          <p:cNvPr id="6" name="Picture 5">
            <a:extLst>
              <a:ext uri="{FF2B5EF4-FFF2-40B4-BE49-F238E27FC236}">
                <a16:creationId xmlns:a16="http://schemas.microsoft.com/office/drawing/2014/main" id="{E82F1D67-6FD9-F3D8-9217-4988AA6FE6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62636DE2-F341-219E-FEEC-B9FF01829F5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10" name="Graphic 9">
            <a:extLst>
              <a:ext uri="{FF2B5EF4-FFF2-40B4-BE49-F238E27FC236}">
                <a16:creationId xmlns:a16="http://schemas.microsoft.com/office/drawing/2014/main" id="{4F42686D-05DC-5419-1D78-A345EB9DB68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5784" y="5589240"/>
            <a:ext cx="1400432" cy="936104"/>
          </a:xfrm>
          <a:prstGeom prst="rect">
            <a:avLst/>
          </a:prstGeom>
        </p:spPr>
      </p:pic>
    </p:spTree>
    <p:extLst>
      <p:ext uri="{BB962C8B-B14F-4D97-AF65-F5344CB8AC3E}">
        <p14:creationId xmlns:p14="http://schemas.microsoft.com/office/powerpoint/2010/main" val="2100207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accent4"/>
          </a:solidFill>
        </p:spPr>
        <p:txBody>
          <a:bodyPr/>
          <a:lstStyle/>
          <a:p>
            <a:r>
              <a:rPr lang="en-GB"/>
              <a:t>Click icon to add picture</a:t>
            </a:r>
            <a:endParaRPr lang="en-DK"/>
          </a:p>
        </p:txBody>
      </p:sp>
      <p:sp>
        <p:nvSpPr>
          <p:cNvPr id="16" name="Text Placeholder 9">
            <a:extLst>
              <a:ext uri="{FF2B5EF4-FFF2-40B4-BE49-F238E27FC236}">
                <a16:creationId xmlns:a16="http://schemas.microsoft.com/office/drawing/2014/main" id="{50D2BC31-2F19-C20B-1B57-ECA382903186}"/>
              </a:ext>
            </a:extLst>
          </p:cNvPr>
          <p:cNvSpPr>
            <a:spLocks noGrp="1"/>
          </p:cNvSpPr>
          <p:nvPr>
            <p:ph type="body" sz="quarter" idx="16" hasCustomPrompt="1"/>
          </p:nvPr>
        </p:nvSpPr>
        <p:spPr>
          <a:xfrm>
            <a:off x="479376" y="548679"/>
            <a:ext cx="5040560" cy="5242522"/>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2" name="Picture 1">
            <a:extLst>
              <a:ext uri="{FF2B5EF4-FFF2-40B4-BE49-F238E27FC236}">
                <a16:creationId xmlns:a16="http://schemas.microsoft.com/office/drawing/2014/main" id="{610B6F05-3CFA-E09A-1740-6E790CBF7E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F570658-1212-59FA-F54A-A860BF730A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426949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341200" y="332660"/>
            <a:ext cx="5761037" cy="5616617"/>
          </a:xfrm>
          <a:prstGeom prst="rect">
            <a:avLst/>
          </a:prstGeom>
          <a:solidFill>
            <a:schemeClr val="accent4"/>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94EA81B8-9E36-290E-0CA3-4480C3D2F504}"/>
              </a:ext>
            </a:extLst>
          </p:cNvPr>
          <p:cNvSpPr>
            <a:spLocks noGrp="1"/>
          </p:cNvSpPr>
          <p:nvPr>
            <p:ph type="body" sz="quarter" idx="16" hasCustomPrompt="1"/>
          </p:nvPr>
        </p:nvSpPr>
        <p:spPr>
          <a:xfrm>
            <a:off x="6672064" y="548679"/>
            <a:ext cx="4968552" cy="5256586"/>
          </a:xfrm>
          <a:prstGeom prst="rect">
            <a:avLst/>
          </a:prstGeom>
        </p:spPr>
        <p:txBody>
          <a:bodyPr anchor="ctr" anchorCtr="0"/>
          <a:lstStyle>
            <a:lvl1pPr algn="ctr">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a:lvl3pPr>
          </a:lstStyle>
          <a:p>
            <a:pPr lvl="0"/>
            <a:r>
              <a:rPr lang="en-GB"/>
              <a:t>DBU</a:t>
            </a:r>
          </a:p>
          <a:p>
            <a:pPr lvl="1"/>
            <a:r>
              <a:rPr lang="en-GB">
                <a:effectLst/>
              </a:rPr>
              <a:t>Second Level</a:t>
            </a:r>
          </a:p>
          <a:p>
            <a:pPr lvl="2"/>
            <a:endParaRPr lang="en-GB">
              <a:effectLst/>
            </a:endParaRPr>
          </a:p>
          <a:p>
            <a:pPr lvl="2"/>
            <a:r>
              <a:rPr lang="en-GB">
                <a:effectLst/>
              </a:rPr>
              <a:t>Third Level</a:t>
            </a:r>
          </a:p>
        </p:txBody>
      </p:sp>
      <p:pic>
        <p:nvPicPr>
          <p:cNvPr id="3" name="Picture 2">
            <a:extLst>
              <a:ext uri="{FF2B5EF4-FFF2-40B4-BE49-F238E27FC236}">
                <a16:creationId xmlns:a16="http://schemas.microsoft.com/office/drawing/2014/main" id="{6DD7072D-B065-1E2F-E625-E1A5408882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5851B8AF-7B10-51E9-CDB9-70AABE102D9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245536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9911830-0489-787E-31BA-D36B824436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6DCCF0D-F46D-27CD-C429-41A0BEE85C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5" name="Text Placeholder 8">
            <a:extLst>
              <a:ext uri="{FF2B5EF4-FFF2-40B4-BE49-F238E27FC236}">
                <a16:creationId xmlns:a16="http://schemas.microsoft.com/office/drawing/2014/main" id="{B5D7F083-3704-754E-077D-1DCCF1E6049F}"/>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latin typeface="DBU Wide" pitchFamily="2" charset="0"/>
              </a:defRPr>
            </a:lvl1pPr>
            <a:lvl2pPr marL="0" indent="0">
              <a:lnSpc>
                <a:spcPct val="100000"/>
              </a:lnSpc>
              <a:buNone/>
              <a:defRPr sz="1800" cap="all" baseline="0">
                <a:latin typeface="DBU Wide" pitchFamily="2" charset="0"/>
              </a:defRPr>
            </a:lvl2pPr>
            <a:lvl3pPr marL="0" indent="0">
              <a:lnSpc>
                <a:spcPct val="100000"/>
              </a:lnSpc>
              <a:spcBef>
                <a:spcPts val="0"/>
              </a:spcBef>
              <a:buNone/>
              <a:defRPr sz="1400" cap="all" baseline="0">
                <a:latin typeface="DBU Wide" pitchFamily="2"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a:t>Agenda</a:t>
            </a:r>
          </a:p>
          <a:p>
            <a:pPr lvl="1"/>
            <a:r>
              <a:rPr lang="en-DK"/>
              <a:t>Agenda</a:t>
            </a:r>
          </a:p>
          <a:p>
            <a:pPr lvl="2"/>
            <a:r>
              <a:rPr lang="en-DK"/>
              <a:t>Agenda</a:t>
            </a:r>
          </a:p>
        </p:txBody>
      </p:sp>
      <p:sp>
        <p:nvSpPr>
          <p:cNvPr id="2" name="Text Placeholder 4">
            <a:extLst>
              <a:ext uri="{FF2B5EF4-FFF2-40B4-BE49-F238E27FC236}">
                <a16:creationId xmlns:a16="http://schemas.microsoft.com/office/drawing/2014/main" id="{41137C40-7015-DB64-B158-347A6C8EA9E3}"/>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Agenda</a:t>
            </a:r>
          </a:p>
        </p:txBody>
      </p:sp>
      <p:pic>
        <p:nvPicPr>
          <p:cNvPr id="6" name="Picture 5">
            <a:extLst>
              <a:ext uri="{FF2B5EF4-FFF2-40B4-BE49-F238E27FC236}">
                <a16:creationId xmlns:a16="http://schemas.microsoft.com/office/drawing/2014/main" id="{E0800E02-2F79-3B7B-92C5-8E4E14742A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BCF89360-74A7-5E89-1F58-EBD94465B1B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304465326"/>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3EA8E72-30F2-D723-E923-E3F67391B5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784D3546-C7DF-5A92-F1D8-A334E790DFAC}"/>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5" name="Text Placeholder 4">
            <a:extLst>
              <a:ext uri="{FF2B5EF4-FFF2-40B4-BE49-F238E27FC236}">
                <a16:creationId xmlns:a16="http://schemas.microsoft.com/office/drawing/2014/main" id="{41FD3414-5762-8993-E7F2-FD2C61D89DFF}"/>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a:t>Tag</a:t>
            </a:r>
          </a:p>
        </p:txBody>
      </p:sp>
      <p:pic>
        <p:nvPicPr>
          <p:cNvPr id="2" name="Picture 1">
            <a:extLst>
              <a:ext uri="{FF2B5EF4-FFF2-40B4-BE49-F238E27FC236}">
                <a16:creationId xmlns:a16="http://schemas.microsoft.com/office/drawing/2014/main" id="{75690558-C4DA-9AD8-D85A-73535D070D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3CAD17F0-C2A3-8BFB-E41C-34A3182EC76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pic>
        <p:nvPicPr>
          <p:cNvPr id="7" name="Graphic 6">
            <a:extLst>
              <a:ext uri="{FF2B5EF4-FFF2-40B4-BE49-F238E27FC236}">
                <a16:creationId xmlns:a16="http://schemas.microsoft.com/office/drawing/2014/main" id="{65EA201B-C9EE-D24D-9385-5A8F5DB018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9320" y="6415626"/>
            <a:ext cx="1659328" cy="303841"/>
          </a:xfrm>
          <a:prstGeom prst="rect">
            <a:avLst/>
          </a:prstGeom>
        </p:spPr>
      </p:pic>
    </p:spTree>
    <p:extLst>
      <p:ext uri="{BB962C8B-B14F-4D97-AF65-F5344CB8AC3E}">
        <p14:creationId xmlns:p14="http://schemas.microsoft.com/office/powerpoint/2010/main" val="372568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1"/>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1"/>
            <a:ext cx="6262762" cy="3528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28898681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67E795-9E4B-A770-831E-8CD8A12C4D7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875" r="21875"/>
          <a:stretch/>
        </p:blipFill>
        <p:spPr>
          <a:xfrm rot="5400000">
            <a:off x="0" y="0"/>
            <a:ext cx="6858000" cy="6858000"/>
          </a:xfrm>
          <a:prstGeom prst="rect">
            <a:avLst/>
          </a:prstGeom>
        </p:spPr>
      </p:pic>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0905D75-A01C-48DC-AC8D-C8CBCE67FAA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8" name="Text Placeholder 9">
            <a:extLst>
              <a:ext uri="{FF2B5EF4-FFF2-40B4-BE49-F238E27FC236}">
                <a16:creationId xmlns:a16="http://schemas.microsoft.com/office/drawing/2014/main" id="{5834B0A1-1E45-5E07-3040-ADE0BB355089}"/>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DBU</a:t>
            </a:r>
          </a:p>
          <a:p>
            <a:pPr lvl="1"/>
            <a:r>
              <a:rPr lang="en-GB">
                <a:effectLst/>
              </a:rPr>
              <a:t>Second Level</a:t>
            </a:r>
          </a:p>
        </p:txBody>
      </p:sp>
      <p:sp>
        <p:nvSpPr>
          <p:cNvPr id="2" name="Text Placeholder 9">
            <a:extLst>
              <a:ext uri="{FF2B5EF4-FFF2-40B4-BE49-F238E27FC236}">
                <a16:creationId xmlns:a16="http://schemas.microsoft.com/office/drawing/2014/main" id="{36D60BB9-CA33-0691-59B1-C9487561D81B}"/>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latin typeface="DBU" pitchFamily="2" charset="0"/>
              </a:defRPr>
            </a:lvl1pPr>
            <a:lvl2pPr marL="180000">
              <a:lnSpc>
                <a:spcPts val="1600"/>
              </a:lnSpc>
              <a:defRPr sz="1200" b="0" i="0">
                <a:latin typeface="DBU" pitchFamily="2" charset="0"/>
              </a:defRPr>
            </a:lvl2pPr>
            <a:lvl3pPr marL="360000" indent="0">
              <a:lnSpc>
                <a:spcPts val="1600"/>
              </a:lnSpc>
              <a:spcBef>
                <a:spcPts val="0"/>
              </a:spcBef>
              <a:buFont typeface="+mj-lt"/>
              <a:buNone/>
              <a:defRPr sz="1200" b="0" i="0">
                <a:latin typeface="DBU" pitchFamily="2" charset="0"/>
              </a:defRPr>
            </a:lvl3pPr>
            <a:lvl4pPr marL="540000" indent="0">
              <a:lnSpc>
                <a:spcPts val="1600"/>
              </a:lnSpc>
              <a:buFont typeface="+mj-lt"/>
              <a:buNone/>
              <a:defRPr sz="1200"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pic>
        <p:nvPicPr>
          <p:cNvPr id="5" name="Picture 4">
            <a:extLst>
              <a:ext uri="{FF2B5EF4-FFF2-40B4-BE49-F238E27FC236}">
                <a16:creationId xmlns:a16="http://schemas.microsoft.com/office/drawing/2014/main" id="{8018FBE1-791B-5926-0C43-D402EA9F3B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C113C85C-8B87-9B7E-3796-C03D69703D6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281715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6"/>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2"/>
            <a:ext cx="6262762" cy="35283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200495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5D80FB1E-4834-ACEA-C8C4-0BEE6F7CF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EC17FB6-6F63-59D8-C3EC-DB04CD0CBD08}"/>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4" name="Text Placeholder 9">
            <a:extLst>
              <a:ext uri="{FF2B5EF4-FFF2-40B4-BE49-F238E27FC236}">
                <a16:creationId xmlns:a16="http://schemas.microsoft.com/office/drawing/2014/main" id="{017FB7F3-6E9A-7A5F-F532-753031C296E5}"/>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9" name="Text Placeholder 9">
            <a:extLst>
              <a:ext uri="{FF2B5EF4-FFF2-40B4-BE49-F238E27FC236}">
                <a16:creationId xmlns:a16="http://schemas.microsoft.com/office/drawing/2014/main" id="{BC5FC7AD-9DFD-5367-F6AC-10D3D7587C85}"/>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E5D6D75-8592-F46E-CD04-42E9786DC93B}"/>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5190237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accent5"/>
          </a:solidFill>
        </p:spPr>
        <p:txBody>
          <a:bodyPr/>
          <a:lstStyle/>
          <a:p>
            <a:r>
              <a:rPr lang="en-GB"/>
              <a:t>Click icon to add picture</a:t>
            </a:r>
            <a:endParaRPr lang="en-DK"/>
          </a:p>
        </p:txBody>
      </p:sp>
      <p:pic>
        <p:nvPicPr>
          <p:cNvPr id="2" name="Picture 1">
            <a:extLst>
              <a:ext uri="{FF2B5EF4-FFF2-40B4-BE49-F238E27FC236}">
                <a16:creationId xmlns:a16="http://schemas.microsoft.com/office/drawing/2014/main" id="{686EC10B-EAE5-8667-A66C-D2E9594D42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75DD01F8-65D6-01B4-7458-F6D07DD256B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8" name="Text Placeholder 9">
            <a:extLst>
              <a:ext uri="{FF2B5EF4-FFF2-40B4-BE49-F238E27FC236}">
                <a16:creationId xmlns:a16="http://schemas.microsoft.com/office/drawing/2014/main" id="{4D292287-FF31-D3B6-B28C-A4631675DA03}"/>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69DF806C-1FAC-8931-2263-3C3B939E22E5}"/>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641AC293-AED3-4BF1-1CD6-96439D557205}"/>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6348755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2664293"/>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A960A5F0-364E-97AD-A440-061E2EE9F3C2}"/>
              </a:ext>
            </a:extLst>
          </p:cNvPr>
          <p:cNvSpPr>
            <a:spLocks noGrp="1"/>
          </p:cNvSpPr>
          <p:nvPr>
            <p:ph type="pic" sz="quarter" idx="19"/>
          </p:nvPr>
        </p:nvSpPr>
        <p:spPr>
          <a:xfrm>
            <a:off x="6456041" y="3356994"/>
            <a:ext cx="2534733" cy="2594752"/>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A0307211-C9A4-5181-55DD-4A22906FD8D7}"/>
              </a:ext>
            </a:extLst>
          </p:cNvPr>
          <p:cNvSpPr>
            <a:spLocks noGrp="1"/>
          </p:cNvSpPr>
          <p:nvPr>
            <p:ph type="pic" sz="quarter" idx="20"/>
          </p:nvPr>
        </p:nvSpPr>
        <p:spPr>
          <a:xfrm>
            <a:off x="9336361" y="3356994"/>
            <a:ext cx="2518708" cy="2594752"/>
          </a:xfrm>
          <a:prstGeom prst="rect">
            <a:avLst/>
          </a:prstGeom>
          <a:solidFill>
            <a:schemeClr val="accent5"/>
          </a:solidFill>
        </p:spPr>
        <p:txBody>
          <a:bodyPr/>
          <a:lstStyle/>
          <a:p>
            <a:r>
              <a:rPr lang="en-GB"/>
              <a:t>Click icon to add picture</a:t>
            </a:r>
            <a:endParaRPr lang="en-DK"/>
          </a:p>
        </p:txBody>
      </p:sp>
      <p:pic>
        <p:nvPicPr>
          <p:cNvPr id="5" name="Picture 4">
            <a:extLst>
              <a:ext uri="{FF2B5EF4-FFF2-40B4-BE49-F238E27FC236}">
                <a16:creationId xmlns:a16="http://schemas.microsoft.com/office/drawing/2014/main" id="{2F3BEF3C-78B8-C7B5-6540-A696A9F625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11211F9D-348F-3B7F-07B2-DB837743925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9" name="Text Placeholder 9">
            <a:extLst>
              <a:ext uri="{FF2B5EF4-FFF2-40B4-BE49-F238E27FC236}">
                <a16:creationId xmlns:a16="http://schemas.microsoft.com/office/drawing/2014/main" id="{814A0618-3E5A-9B60-3024-2D2C7930D5E7}"/>
              </a:ext>
            </a:extLst>
          </p:cNvPr>
          <p:cNvSpPr>
            <a:spLocks noGrp="1"/>
          </p:cNvSpPr>
          <p:nvPr>
            <p:ph type="body" sz="quarter" idx="21" hasCustomPrompt="1"/>
          </p:nvPr>
        </p:nvSpPr>
        <p:spPr>
          <a:xfrm>
            <a:off x="553317"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0" name="Text Placeholder 9">
            <a:extLst>
              <a:ext uri="{FF2B5EF4-FFF2-40B4-BE49-F238E27FC236}">
                <a16:creationId xmlns:a16="http://schemas.microsoft.com/office/drawing/2014/main" id="{171B1EA9-5E4D-E5D7-8BC7-919C8E794907}"/>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DBU" pitchFamily="2" charset="0"/>
              </a:defRPr>
            </a:lvl1pPr>
            <a:lvl2pPr marL="180000">
              <a:lnSpc>
                <a:spcPts val="1600"/>
              </a:lnSpc>
              <a:defRPr sz="1200" b="0" i="0">
                <a:solidFill>
                  <a:schemeClr val="tx1"/>
                </a:solidFill>
                <a:latin typeface="DBU" pitchFamily="2" charset="0"/>
              </a:defRPr>
            </a:lvl2pPr>
            <a:lvl3pPr marL="360000" indent="0">
              <a:lnSpc>
                <a:spcPts val="1600"/>
              </a:lnSpc>
              <a:spcBef>
                <a:spcPts val="0"/>
              </a:spcBef>
              <a:buFont typeface="+mj-lt"/>
              <a:buNone/>
              <a:defRPr sz="1200" b="0" i="0">
                <a:solidFill>
                  <a:schemeClr val="tx1"/>
                </a:solidFill>
                <a:latin typeface="DBU" pitchFamily="2" charset="0"/>
              </a:defRPr>
            </a:lvl3pPr>
            <a:lvl4pPr marL="540000" indent="0">
              <a:lnSpc>
                <a:spcPts val="1600"/>
              </a:lnSpc>
              <a:buFont typeface="+mj-lt"/>
              <a:buNone/>
              <a:defRPr sz="1200" b="0" i="0">
                <a:solidFill>
                  <a:schemeClr val="tx1"/>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1" name="Text Placeholder 9">
            <a:extLst>
              <a:ext uri="{FF2B5EF4-FFF2-40B4-BE49-F238E27FC236}">
                <a16:creationId xmlns:a16="http://schemas.microsoft.com/office/drawing/2014/main" id="{41AB815C-DBED-713A-5085-9731EB6574BD}"/>
              </a:ext>
            </a:extLst>
          </p:cNvPr>
          <p:cNvSpPr>
            <a:spLocks noGrp="1"/>
          </p:cNvSpPr>
          <p:nvPr>
            <p:ph type="body" sz="quarter" idx="22"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17929624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mage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140" y="332656"/>
            <a:ext cx="8259140"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EC50A6AC-F97D-F32A-B67C-774F7E92DB9C}"/>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5" name="Text Placeholder 9">
            <a:extLst>
              <a:ext uri="{FF2B5EF4-FFF2-40B4-BE49-F238E27FC236}">
                <a16:creationId xmlns:a16="http://schemas.microsoft.com/office/drawing/2014/main" id="{20816FC6-8579-D1EE-29D9-F3D6CE43845F}"/>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8" name="Text Placeholder 9">
            <a:extLst>
              <a:ext uri="{FF2B5EF4-FFF2-40B4-BE49-F238E27FC236}">
                <a16:creationId xmlns:a16="http://schemas.microsoft.com/office/drawing/2014/main" id="{0FE2AB11-93F0-9432-843B-09700C81094F}"/>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454300E7-C119-53A1-1A6D-68112B5273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76B74434-D13B-6DF7-E305-1A80BFEAA27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25285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accent5"/>
          </a:solidFill>
        </p:spPr>
        <p:txBody>
          <a:bodyPr/>
          <a:lstStyle/>
          <a:p>
            <a:r>
              <a:rPr lang="en-GB"/>
              <a:t>Click icon to add picture</a:t>
            </a:r>
            <a:endParaRPr lang="en-DK"/>
          </a:p>
        </p:txBody>
      </p:sp>
      <p:sp>
        <p:nvSpPr>
          <p:cNvPr id="4" name="Text Placeholder 9">
            <a:extLst>
              <a:ext uri="{FF2B5EF4-FFF2-40B4-BE49-F238E27FC236}">
                <a16:creationId xmlns:a16="http://schemas.microsoft.com/office/drawing/2014/main" id="{D227471A-91B7-FBAA-052A-D2BAAC6DADC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5" name="Text Placeholder 9">
            <a:extLst>
              <a:ext uri="{FF2B5EF4-FFF2-40B4-BE49-F238E27FC236}">
                <a16:creationId xmlns:a16="http://schemas.microsoft.com/office/drawing/2014/main" id="{6F4B4E1E-EB06-CD8E-7199-B10992FC9D7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9" name="Text Placeholder 9">
            <a:extLst>
              <a:ext uri="{FF2B5EF4-FFF2-40B4-BE49-F238E27FC236}">
                <a16:creationId xmlns:a16="http://schemas.microsoft.com/office/drawing/2014/main" id="{E3EF2FBF-9A0D-51E1-C870-10CA6E4FA3C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53328481-3B23-BC69-0708-971129363C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9EE3FF16-758E-1899-4388-D6D9F9D8726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02196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accent5"/>
          </a:solidFill>
        </p:spPr>
        <p:txBody>
          <a:bodyPr/>
          <a:lstStyle/>
          <a:p>
            <a:r>
              <a:rPr lang="en-GB"/>
              <a:t>Click icon to add picture</a:t>
            </a:r>
            <a:endParaRPr lang="en-DK"/>
          </a:p>
        </p:txBody>
      </p:sp>
      <p:sp>
        <p:nvSpPr>
          <p:cNvPr id="11" name="Text Placeholder 9">
            <a:extLst>
              <a:ext uri="{FF2B5EF4-FFF2-40B4-BE49-F238E27FC236}">
                <a16:creationId xmlns:a16="http://schemas.microsoft.com/office/drawing/2014/main" id="{7C2202A2-69D1-9CC8-F11E-98B07ADB13D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2" name="Text Placeholder 9">
            <a:extLst>
              <a:ext uri="{FF2B5EF4-FFF2-40B4-BE49-F238E27FC236}">
                <a16:creationId xmlns:a16="http://schemas.microsoft.com/office/drawing/2014/main" id="{8C685E8C-A5BD-6589-1011-FB377E77E154}"/>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3" name="Text Placeholder 9">
            <a:extLst>
              <a:ext uri="{FF2B5EF4-FFF2-40B4-BE49-F238E27FC236}">
                <a16:creationId xmlns:a16="http://schemas.microsoft.com/office/drawing/2014/main" id="{AAFBC4EB-FABF-1B99-4295-F0D3868A04E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3" name="Picture 2">
            <a:extLst>
              <a:ext uri="{FF2B5EF4-FFF2-40B4-BE49-F238E27FC236}">
                <a16:creationId xmlns:a16="http://schemas.microsoft.com/office/drawing/2014/main" id="{F4ED3EA7-BAF9-BBB0-7F7F-DFED1AED7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1E0899B2-F8B5-66F2-4DD8-9FBD431FB7B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329805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3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a:t>Click icon to add picture</a:t>
            </a:r>
            <a:endParaRPr lang="en-DK"/>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2601878"/>
          </a:xfrm>
          <a:prstGeom prst="rect">
            <a:avLst/>
          </a:prstGeom>
          <a:solidFill>
            <a:schemeClr val="accent5"/>
          </a:solidFill>
        </p:spPr>
        <p:txBody>
          <a:bodyPr/>
          <a:lstStyle/>
          <a:p>
            <a:r>
              <a:rPr lang="en-GB"/>
              <a:t>Click icon to add picture</a:t>
            </a:r>
            <a:endParaRPr lang="en-DK"/>
          </a:p>
        </p:txBody>
      </p:sp>
      <p:sp>
        <p:nvSpPr>
          <p:cNvPr id="3" name="Picture Placeholder 5">
            <a:extLst>
              <a:ext uri="{FF2B5EF4-FFF2-40B4-BE49-F238E27FC236}">
                <a16:creationId xmlns:a16="http://schemas.microsoft.com/office/drawing/2014/main" id="{66F04013-23DC-6FA0-229B-D5BD179C7B02}"/>
              </a:ext>
            </a:extLst>
          </p:cNvPr>
          <p:cNvSpPr>
            <a:spLocks noGrp="1"/>
          </p:cNvSpPr>
          <p:nvPr>
            <p:ph type="pic" sz="quarter" idx="19"/>
          </p:nvPr>
        </p:nvSpPr>
        <p:spPr>
          <a:xfrm>
            <a:off x="7898339" y="3294576"/>
            <a:ext cx="3960440" cy="2664298"/>
          </a:xfrm>
          <a:prstGeom prst="rect">
            <a:avLst/>
          </a:prstGeom>
          <a:solidFill>
            <a:schemeClr val="accent5"/>
          </a:solidFill>
        </p:spPr>
        <p:txBody>
          <a:bodyPr/>
          <a:lstStyle/>
          <a:p>
            <a:r>
              <a:rPr lang="en-GB"/>
              <a:t>Click icon to add picture</a:t>
            </a:r>
            <a:endParaRPr lang="en-DK"/>
          </a:p>
        </p:txBody>
      </p:sp>
      <p:sp>
        <p:nvSpPr>
          <p:cNvPr id="12" name="Text Placeholder 9">
            <a:extLst>
              <a:ext uri="{FF2B5EF4-FFF2-40B4-BE49-F238E27FC236}">
                <a16:creationId xmlns:a16="http://schemas.microsoft.com/office/drawing/2014/main" id="{7164B76F-DC58-081F-0006-876ED3140AC3}"/>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3" name="Text Placeholder 9">
            <a:extLst>
              <a:ext uri="{FF2B5EF4-FFF2-40B4-BE49-F238E27FC236}">
                <a16:creationId xmlns:a16="http://schemas.microsoft.com/office/drawing/2014/main" id="{FF0A09B3-BE0C-F612-2E53-83F2287F12B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49BD9193-7B3A-3FAF-BA69-8E2B984102A3}"/>
              </a:ext>
            </a:extLst>
          </p:cNvPr>
          <p:cNvSpPr>
            <a:spLocks noGrp="1"/>
          </p:cNvSpPr>
          <p:nvPr>
            <p:ph type="body" sz="quarter" idx="20"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4" name="Picture 3">
            <a:extLst>
              <a:ext uri="{FF2B5EF4-FFF2-40B4-BE49-F238E27FC236}">
                <a16:creationId xmlns:a16="http://schemas.microsoft.com/office/drawing/2014/main" id="{53435569-BCA4-2876-A1C8-A368FE9383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BC3DB33A-06AC-2497-7BBF-849CA2AE555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4778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accent5"/>
          </a:solidFill>
        </p:spPr>
        <p:txBody>
          <a:bodyPr/>
          <a:lstStyle/>
          <a:p>
            <a:endParaRPr lang="en-DK"/>
          </a:p>
        </p:txBody>
      </p:sp>
      <p:sp>
        <p:nvSpPr>
          <p:cNvPr id="6" name="Text Placeholder 9">
            <a:extLst>
              <a:ext uri="{FF2B5EF4-FFF2-40B4-BE49-F238E27FC236}">
                <a16:creationId xmlns:a16="http://schemas.microsoft.com/office/drawing/2014/main" id="{8E097E07-F4C4-F40E-9184-E14C2627EDD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8" name="Text Placeholder 9">
            <a:extLst>
              <a:ext uri="{FF2B5EF4-FFF2-40B4-BE49-F238E27FC236}">
                <a16:creationId xmlns:a16="http://schemas.microsoft.com/office/drawing/2014/main" id="{8B9FE25A-043C-DD0B-C2E6-1F237C613021}"/>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0" name="Text Placeholder 9">
            <a:extLst>
              <a:ext uri="{FF2B5EF4-FFF2-40B4-BE49-F238E27FC236}">
                <a16:creationId xmlns:a16="http://schemas.microsoft.com/office/drawing/2014/main" id="{0748CEF2-70E3-5FD8-D1C2-A13D6D8C4B9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8C0C5504-8CA8-3C00-4E00-5DC89F031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C5E6AB62-3720-1ED9-4DDE-F06239F4778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240350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BEBCD24-1210-0671-ADBC-A92D7882AD8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3D860414-A20E-E408-7242-ED15B8B0BD98}"/>
              </a:ext>
            </a:extLst>
          </p:cNvPr>
          <p:cNvSpPr>
            <a:spLocks noGrp="1"/>
          </p:cNvSpPr>
          <p:nvPr>
            <p:ph type="pic" sz="quarter" idx="13"/>
          </p:nvPr>
        </p:nvSpPr>
        <p:spPr>
          <a:xfrm>
            <a:off x="334963" y="332656"/>
            <a:ext cx="5400997" cy="5616624"/>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CEA50763-535A-9DEF-1C8F-884A339B77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4C5BF689-DC78-328B-238F-B7C78D86C32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
        <p:nvSpPr>
          <p:cNvPr id="12" name="Text Placeholder 9">
            <a:extLst>
              <a:ext uri="{FF2B5EF4-FFF2-40B4-BE49-F238E27FC236}">
                <a16:creationId xmlns:a16="http://schemas.microsoft.com/office/drawing/2014/main" id="{564B472E-DE31-6F98-2D4A-207250E67FAC}"/>
              </a:ext>
            </a:extLst>
          </p:cNvPr>
          <p:cNvSpPr>
            <a:spLocks noGrp="1"/>
          </p:cNvSpPr>
          <p:nvPr>
            <p:ph type="body" sz="quarter" idx="20" hasCustomPrompt="1"/>
          </p:nvPr>
        </p:nvSpPr>
        <p:spPr>
          <a:xfrm>
            <a:off x="6813722" y="977369"/>
            <a:ext cx="4826108" cy="1745307"/>
          </a:xfrm>
          <a:prstGeom prst="rect">
            <a:avLst/>
          </a:prstGeom>
        </p:spPr>
        <p:txBody>
          <a:bodyPr anchor="t" anchorCtr="0"/>
          <a:lstStyle>
            <a:lvl1pPr algn="l">
              <a:defRPr sz="4400" b="1" i="0" cap="all" baseline="0">
                <a:latin typeface="DBU Wide" pitchFamily="2" charset="0"/>
              </a:defRPr>
            </a:lvl1pPr>
            <a:lvl2pPr algn="l">
              <a:spcBef>
                <a:spcPts val="0"/>
              </a:spcBef>
              <a:defRPr sz="4400" b="0" i="0" cap="none" baseline="0">
                <a:latin typeface="DBU Wide" pitchFamily="2" charset="0"/>
              </a:defRPr>
            </a:lvl2pPr>
            <a:lvl3pPr algn="ctr">
              <a:spcBef>
                <a:spcPts val="1100"/>
              </a:spcBef>
              <a:defRPr/>
            </a:lvl3pPr>
          </a:lstStyle>
          <a:p>
            <a:pPr lvl="0"/>
            <a:r>
              <a:rPr lang="en-GB"/>
              <a:t>Header</a:t>
            </a:r>
          </a:p>
          <a:p>
            <a:pPr lvl="1"/>
            <a:r>
              <a:rPr lang="en-GB">
                <a:effectLst/>
              </a:rPr>
              <a:t>Level 2</a:t>
            </a:r>
          </a:p>
        </p:txBody>
      </p:sp>
      <p:sp>
        <p:nvSpPr>
          <p:cNvPr id="13" name="Text Placeholder 9">
            <a:extLst>
              <a:ext uri="{FF2B5EF4-FFF2-40B4-BE49-F238E27FC236}">
                <a16:creationId xmlns:a16="http://schemas.microsoft.com/office/drawing/2014/main" id="{0F78E1CF-2499-A473-E3D8-8AE392555EE1}"/>
              </a:ext>
            </a:extLst>
          </p:cNvPr>
          <p:cNvSpPr>
            <a:spLocks noGrp="1"/>
          </p:cNvSpPr>
          <p:nvPr>
            <p:ph type="body" sz="quarter" idx="16" hasCustomPrompt="1"/>
          </p:nvPr>
        </p:nvSpPr>
        <p:spPr>
          <a:xfrm>
            <a:off x="6813722"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DBU" pitchFamily="2" charset="0"/>
              </a:defRPr>
            </a:lvl1pPr>
            <a:lvl2pPr marL="180000">
              <a:lnSpc>
                <a:spcPts val="1600"/>
              </a:lnSpc>
              <a:defRPr sz="1200" b="0" i="0">
                <a:solidFill>
                  <a:srgbClr val="1D1D1D"/>
                </a:solidFill>
                <a:latin typeface="DBU" pitchFamily="2" charset="0"/>
              </a:defRPr>
            </a:lvl2pPr>
            <a:lvl3pPr marL="360000" indent="0">
              <a:lnSpc>
                <a:spcPts val="1600"/>
              </a:lnSpc>
              <a:spcBef>
                <a:spcPts val="0"/>
              </a:spcBef>
              <a:buFont typeface="+mj-lt"/>
              <a:buNone/>
              <a:defRPr sz="1200" b="0" i="0">
                <a:solidFill>
                  <a:srgbClr val="1D1D1D"/>
                </a:solidFill>
                <a:latin typeface="DBU" pitchFamily="2" charset="0"/>
              </a:defRPr>
            </a:lvl3pPr>
            <a:lvl4pPr marL="540000" indent="0">
              <a:lnSpc>
                <a:spcPts val="1600"/>
              </a:lnSpc>
              <a:buFont typeface="+mj-lt"/>
              <a:buNone/>
              <a:defRPr sz="1200" b="0" i="0">
                <a:solidFill>
                  <a:srgbClr val="1D1D1D"/>
                </a:solidFill>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4" name="Text Placeholder 9">
            <a:extLst>
              <a:ext uri="{FF2B5EF4-FFF2-40B4-BE49-F238E27FC236}">
                <a16:creationId xmlns:a16="http://schemas.microsoft.com/office/drawing/2014/main" id="{1219C064-FC7D-6D4B-AA04-7CFD7ACB6986}"/>
              </a:ext>
            </a:extLst>
          </p:cNvPr>
          <p:cNvSpPr>
            <a:spLocks noGrp="1"/>
          </p:cNvSpPr>
          <p:nvPr>
            <p:ph type="body" sz="quarter" idx="21" hasCustomPrompt="1"/>
          </p:nvPr>
        </p:nvSpPr>
        <p:spPr>
          <a:xfrm>
            <a:off x="6813722"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spTree>
    <p:extLst>
      <p:ext uri="{BB962C8B-B14F-4D97-AF65-F5344CB8AC3E}">
        <p14:creationId xmlns:p14="http://schemas.microsoft.com/office/powerpoint/2010/main" val="8416905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accent5"/>
          </a:solidFill>
        </p:spPr>
        <p:txBody>
          <a:bodyPr/>
          <a:lstStyle/>
          <a:p>
            <a:endParaRPr lang="en-DK"/>
          </a:p>
        </p:txBody>
      </p:sp>
      <p:sp>
        <p:nvSpPr>
          <p:cNvPr id="10" name="Text Placeholder 9">
            <a:extLst>
              <a:ext uri="{FF2B5EF4-FFF2-40B4-BE49-F238E27FC236}">
                <a16:creationId xmlns:a16="http://schemas.microsoft.com/office/drawing/2014/main" id="{9155CAAD-0B4F-A1FF-331A-E169E71FB4D5}"/>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91B724AF-1AFD-DC97-2B27-C1E25042BD77}"/>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51F50E77-DC30-FC7F-8896-57631DC22F68}"/>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9EBE505C-8EB8-7783-769F-ADDCC23A8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A4653286-A961-F64A-2F5A-D72ADD709B1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4589615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accent5"/>
          </a:solidFill>
        </p:spPr>
        <p:txBody>
          <a:bodyPr/>
          <a:lstStyle>
            <a:lvl1pPr>
              <a:defRPr b="0" i="0">
                <a:latin typeface="DBU" pitchFamily="2" charset="0"/>
              </a:defRPr>
            </a:lvl1pPr>
          </a:lstStyle>
          <a:p>
            <a:endParaRPr lang="en-DK"/>
          </a:p>
        </p:txBody>
      </p:sp>
      <p:sp>
        <p:nvSpPr>
          <p:cNvPr id="10" name="Text Placeholder 9">
            <a:extLst>
              <a:ext uri="{FF2B5EF4-FFF2-40B4-BE49-F238E27FC236}">
                <a16:creationId xmlns:a16="http://schemas.microsoft.com/office/drawing/2014/main" id="{532BE3EE-74A2-EB1D-AF6A-180EC1181A10}"/>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DBU Wide" pitchFamily="2" charset="0"/>
              </a:defRPr>
            </a:lvl1pPr>
            <a:lvl2pPr algn="l">
              <a:spcBef>
                <a:spcPts val="0"/>
              </a:spcBef>
              <a:defRPr sz="1800" b="0" i="0" cap="none" baseline="0">
                <a:latin typeface="DBU Wide" pitchFamily="2" charset="0"/>
              </a:defRPr>
            </a:lvl2pPr>
            <a:lvl3pPr algn="ctr">
              <a:spcBef>
                <a:spcPts val="1100"/>
              </a:spcBef>
              <a:defRPr/>
            </a:lvl3pPr>
          </a:lstStyle>
          <a:p>
            <a:pPr lvl="0"/>
            <a:r>
              <a:rPr lang="en-GB"/>
              <a:t>Header</a:t>
            </a:r>
          </a:p>
          <a:p>
            <a:pPr lvl="1"/>
            <a:r>
              <a:rPr lang="en-GB">
                <a:effectLst/>
              </a:rPr>
              <a:t>Level 2</a:t>
            </a:r>
          </a:p>
          <a:p>
            <a:pPr lvl="1"/>
            <a:endParaRPr lang="en-GB">
              <a:effectLst/>
            </a:endParaRPr>
          </a:p>
        </p:txBody>
      </p:sp>
      <p:sp>
        <p:nvSpPr>
          <p:cNvPr id="11" name="Text Placeholder 9">
            <a:extLst>
              <a:ext uri="{FF2B5EF4-FFF2-40B4-BE49-F238E27FC236}">
                <a16:creationId xmlns:a16="http://schemas.microsoft.com/office/drawing/2014/main" id="{A579743A-C83A-E07D-9F87-1984BD9C9849}"/>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DBU" pitchFamily="2" charset="0"/>
              </a:defRPr>
            </a:lvl1pPr>
            <a:lvl2pPr marL="180000">
              <a:lnSpc>
                <a:spcPts val="1200"/>
              </a:lnSpc>
              <a:defRPr sz="900" b="0" i="0">
                <a:latin typeface="DBU" pitchFamily="2" charset="0"/>
              </a:defRPr>
            </a:lvl2pPr>
            <a:lvl3pPr marL="360000" indent="0">
              <a:lnSpc>
                <a:spcPts val="1200"/>
              </a:lnSpc>
              <a:spcBef>
                <a:spcPts val="0"/>
              </a:spcBef>
              <a:buFont typeface="+mj-lt"/>
              <a:buNone/>
              <a:defRPr b="0" i="0">
                <a:latin typeface="DBU" pitchFamily="2" charset="0"/>
              </a:defRPr>
            </a:lvl3pPr>
            <a:lvl4pPr marL="540000" indent="0">
              <a:lnSpc>
                <a:spcPts val="1200"/>
              </a:lnSpc>
              <a:buFont typeface="+mj-lt"/>
              <a:buNone/>
              <a:defRPr b="0" i="0">
                <a:latin typeface="DBU" pitchFamily="2" charset="0"/>
              </a:defRPr>
            </a:lvl4pPr>
            <a:lvl5pPr>
              <a:lnSpc>
                <a:spcPct val="100000"/>
              </a:lnSpc>
              <a:spcBef>
                <a:spcPts val="0"/>
              </a:spcBef>
              <a:defRPr b="0" i="0">
                <a:latin typeface="DBU" pitchFamily="2" charset="0"/>
              </a:defRPr>
            </a:lvl5pPr>
          </a:lstStyle>
          <a:p>
            <a:pPr lvl="0"/>
            <a:r>
              <a:rPr lang="en-GB"/>
              <a:t>Level 1</a:t>
            </a:r>
          </a:p>
          <a:p>
            <a:pPr lvl="1"/>
            <a:r>
              <a:rPr lang="en-GB"/>
              <a:t>Level 2</a:t>
            </a:r>
          </a:p>
          <a:p>
            <a:pPr lvl="2"/>
            <a:r>
              <a:rPr lang="en-GB"/>
              <a:t>Level 3</a:t>
            </a:r>
          </a:p>
          <a:p>
            <a:pPr lvl="3"/>
            <a:r>
              <a:rPr lang="en-GB"/>
              <a:t>Level 4</a:t>
            </a:r>
          </a:p>
        </p:txBody>
      </p:sp>
      <p:sp>
        <p:nvSpPr>
          <p:cNvPr id="12" name="Text Placeholder 9">
            <a:extLst>
              <a:ext uri="{FF2B5EF4-FFF2-40B4-BE49-F238E27FC236}">
                <a16:creationId xmlns:a16="http://schemas.microsoft.com/office/drawing/2014/main" id="{6A4EE7FA-59FB-7406-04D7-6751905D78C2}"/>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DBU" pitchFamily="2"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a:t>Tag</a:t>
            </a:r>
          </a:p>
        </p:txBody>
      </p:sp>
      <p:pic>
        <p:nvPicPr>
          <p:cNvPr id="2" name="Picture 1">
            <a:extLst>
              <a:ext uri="{FF2B5EF4-FFF2-40B4-BE49-F238E27FC236}">
                <a16:creationId xmlns:a16="http://schemas.microsoft.com/office/drawing/2014/main" id="{F1950836-C48E-12DA-ED1A-D1C476C934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6EA217E-D63F-C5AE-5AB3-55A0C9C1CCE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553854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lit 4">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3043200" cy="6854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3030538" y="3088"/>
            <a:ext cx="3062842"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102626" y="-1431"/>
            <a:ext cx="3045600"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946B03B-B495-285A-99D0-EC9CC38D140E}"/>
              </a:ext>
            </a:extLst>
          </p:cNvPr>
          <p:cNvSpPr/>
          <p:nvPr userDrawn="1"/>
        </p:nvSpPr>
        <p:spPr>
          <a:xfrm>
            <a:off x="9146400" y="-1431"/>
            <a:ext cx="3045600"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9" name="Straight Connector 18">
            <a:extLst>
              <a:ext uri="{FF2B5EF4-FFF2-40B4-BE49-F238E27FC236}">
                <a16:creationId xmlns:a16="http://schemas.microsoft.com/office/drawing/2014/main" id="{62A5CD4E-9651-39CB-A7BA-E97C12D796C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AF8E657A-4DDE-72C5-32D7-3D5E683BC341}"/>
              </a:ext>
            </a:extLst>
          </p:cNvPr>
          <p:cNvSpPr>
            <a:spLocks noGrp="1"/>
          </p:cNvSpPr>
          <p:nvPr>
            <p:ph type="body" sz="quarter" idx="15" hasCustomPrompt="1"/>
          </p:nvPr>
        </p:nvSpPr>
        <p:spPr>
          <a:xfrm>
            <a:off x="0"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6" name="Text Placeholder 5">
            <a:extLst>
              <a:ext uri="{FF2B5EF4-FFF2-40B4-BE49-F238E27FC236}">
                <a16:creationId xmlns:a16="http://schemas.microsoft.com/office/drawing/2014/main" id="{078E1830-8CD5-123D-C1CB-9D401F61BB8B}"/>
              </a:ext>
            </a:extLst>
          </p:cNvPr>
          <p:cNvSpPr>
            <a:spLocks noGrp="1"/>
          </p:cNvSpPr>
          <p:nvPr>
            <p:ph type="body" sz="quarter" idx="16" hasCustomPrompt="1"/>
          </p:nvPr>
        </p:nvSpPr>
        <p:spPr>
          <a:xfrm>
            <a:off x="3041009"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7" name="Text Placeholder 5">
            <a:extLst>
              <a:ext uri="{FF2B5EF4-FFF2-40B4-BE49-F238E27FC236}">
                <a16:creationId xmlns:a16="http://schemas.microsoft.com/office/drawing/2014/main" id="{80A32F68-5DBC-C2D6-8169-CEFAD6BDFCF6}"/>
              </a:ext>
            </a:extLst>
          </p:cNvPr>
          <p:cNvSpPr>
            <a:spLocks noGrp="1"/>
          </p:cNvSpPr>
          <p:nvPr>
            <p:ph type="body" sz="quarter" idx="17" hasCustomPrompt="1"/>
          </p:nvPr>
        </p:nvSpPr>
        <p:spPr>
          <a:xfrm>
            <a:off x="6100435"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8" name="Text Placeholder 5">
            <a:extLst>
              <a:ext uri="{FF2B5EF4-FFF2-40B4-BE49-F238E27FC236}">
                <a16:creationId xmlns:a16="http://schemas.microsoft.com/office/drawing/2014/main" id="{81B439D2-F629-D2A6-B601-FFA3A1880BBC}"/>
              </a:ext>
            </a:extLst>
          </p:cNvPr>
          <p:cNvSpPr>
            <a:spLocks noGrp="1"/>
          </p:cNvSpPr>
          <p:nvPr>
            <p:ph type="body" sz="quarter" idx="18" hasCustomPrompt="1"/>
          </p:nvPr>
        </p:nvSpPr>
        <p:spPr>
          <a:xfrm>
            <a:off x="9157472" y="504056"/>
            <a:ext cx="303315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EE2817A-998A-991A-2CE1-84A104CBA8BF}"/>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24DEFE23-918F-4005-B1D8-659FCFD90F52}"/>
              </a:ext>
            </a:extLst>
          </p:cNvPr>
          <p:cNvSpPr>
            <a:spLocks noGrp="1"/>
          </p:cNvSpPr>
          <p:nvPr>
            <p:ph type="body" sz="quarter" idx="20" hasCustomPrompt="1"/>
          </p:nvPr>
        </p:nvSpPr>
        <p:spPr>
          <a:xfrm>
            <a:off x="3367958"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6A8D8F9-92DC-3B2D-1FA0-36F8A1254B2B}"/>
              </a:ext>
            </a:extLst>
          </p:cNvPr>
          <p:cNvSpPr>
            <a:spLocks noGrp="1"/>
          </p:cNvSpPr>
          <p:nvPr>
            <p:ph type="body" sz="quarter" idx="21" hasCustomPrompt="1"/>
          </p:nvPr>
        </p:nvSpPr>
        <p:spPr>
          <a:xfrm>
            <a:off x="6422400" y="594000"/>
            <a:ext cx="2376000" cy="180000"/>
          </a:xfrm>
        </p:spPr>
        <p:txBody>
          <a:bodyPr/>
          <a:lstStyle>
            <a:lvl1pPr>
              <a:defRPr sz="1200"/>
            </a:lvl1pPr>
          </a:lstStyle>
          <a:p>
            <a:pPr lvl="0"/>
            <a:r>
              <a:rPr lang="en-DK"/>
              <a:t>01</a:t>
            </a:r>
          </a:p>
        </p:txBody>
      </p:sp>
      <p:sp>
        <p:nvSpPr>
          <p:cNvPr id="5" name="Text Placeholder 7">
            <a:extLst>
              <a:ext uri="{FF2B5EF4-FFF2-40B4-BE49-F238E27FC236}">
                <a16:creationId xmlns:a16="http://schemas.microsoft.com/office/drawing/2014/main" id="{FAE4EE55-D1C7-6B76-05D7-A3098E1EE8E5}"/>
              </a:ext>
            </a:extLst>
          </p:cNvPr>
          <p:cNvSpPr>
            <a:spLocks noGrp="1"/>
          </p:cNvSpPr>
          <p:nvPr>
            <p:ph type="body" sz="quarter" idx="22" hasCustomPrompt="1"/>
          </p:nvPr>
        </p:nvSpPr>
        <p:spPr>
          <a:xfrm>
            <a:off x="9490718" y="594000"/>
            <a:ext cx="2376000" cy="180000"/>
          </a:xfrm>
        </p:spPr>
        <p:txBody>
          <a:bodyPr/>
          <a:lstStyle>
            <a:lvl1pPr>
              <a:defRPr sz="1200"/>
            </a:lvl1pPr>
          </a:lstStyle>
          <a:p>
            <a:pPr lvl="0"/>
            <a:r>
              <a:rPr lang="en-DK"/>
              <a:t>01</a:t>
            </a:r>
          </a:p>
        </p:txBody>
      </p:sp>
      <p:pic>
        <p:nvPicPr>
          <p:cNvPr id="6" name="Picture 5">
            <a:extLst>
              <a:ext uri="{FF2B5EF4-FFF2-40B4-BE49-F238E27FC236}">
                <a16:creationId xmlns:a16="http://schemas.microsoft.com/office/drawing/2014/main" id="{F08F750C-BCED-62CB-ED81-44DABC16AE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4CD0CFBC-25D2-A851-D12C-F073D380DA5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36028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plit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4165"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2589" y="-1431"/>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3" name="Straight Connector 12">
            <a:extLst>
              <a:ext uri="{FF2B5EF4-FFF2-40B4-BE49-F238E27FC236}">
                <a16:creationId xmlns:a16="http://schemas.microsoft.com/office/drawing/2014/main" id="{38816618-C8B9-15D3-817A-332962E3471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30EBE05F-44F2-DE4C-2292-314542504640}"/>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8" name="Text Placeholder 5">
            <a:extLst>
              <a:ext uri="{FF2B5EF4-FFF2-40B4-BE49-F238E27FC236}">
                <a16:creationId xmlns:a16="http://schemas.microsoft.com/office/drawing/2014/main" id="{D408B979-AA6B-A7F5-066B-DA5E84DF3EF1}"/>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283FEE0B-6213-83EE-A666-BBE36E045897}"/>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BEC43AE1-6E0E-F4E2-0AA8-46C886687EFA}"/>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D3C95BCF-CFC2-E8DC-2736-92280998AD99}"/>
              </a:ext>
            </a:extLst>
          </p:cNvPr>
          <p:cNvSpPr>
            <a:spLocks noGrp="1"/>
          </p:cNvSpPr>
          <p:nvPr>
            <p:ph type="body" sz="quarter" idx="20" hasCustomPrompt="1"/>
          </p:nvPr>
        </p:nvSpPr>
        <p:spPr>
          <a:xfrm>
            <a:off x="4395600" y="594000"/>
            <a:ext cx="2376000" cy="180000"/>
          </a:xfrm>
        </p:spPr>
        <p:txBody>
          <a:bodyPr/>
          <a:lstStyle>
            <a:lvl1pPr>
              <a:defRPr sz="1200"/>
            </a:lvl1pPr>
          </a:lstStyle>
          <a:p>
            <a:pPr lvl="0"/>
            <a:r>
              <a:rPr lang="en-DK"/>
              <a:t>01</a:t>
            </a:r>
          </a:p>
        </p:txBody>
      </p:sp>
      <p:sp>
        <p:nvSpPr>
          <p:cNvPr id="4" name="Text Placeholder 7">
            <a:extLst>
              <a:ext uri="{FF2B5EF4-FFF2-40B4-BE49-F238E27FC236}">
                <a16:creationId xmlns:a16="http://schemas.microsoft.com/office/drawing/2014/main" id="{DC737629-E09E-26EB-337A-6A53B6A76CBD}"/>
              </a:ext>
            </a:extLst>
          </p:cNvPr>
          <p:cNvSpPr>
            <a:spLocks noGrp="1"/>
          </p:cNvSpPr>
          <p:nvPr>
            <p:ph type="body" sz="quarter" idx="21" hasCustomPrompt="1"/>
          </p:nvPr>
        </p:nvSpPr>
        <p:spPr>
          <a:xfrm>
            <a:off x="8481600" y="594000"/>
            <a:ext cx="2376000" cy="180000"/>
          </a:xfrm>
        </p:spPr>
        <p:txBody>
          <a:bodyPr/>
          <a:lstStyle>
            <a:lvl1pPr>
              <a:defRPr sz="1200"/>
            </a:lvl1pPr>
          </a:lstStyle>
          <a:p>
            <a:pPr lvl="0"/>
            <a:r>
              <a:rPr lang="en-DK"/>
              <a:t>01</a:t>
            </a:r>
          </a:p>
        </p:txBody>
      </p:sp>
      <p:pic>
        <p:nvPicPr>
          <p:cNvPr id="5" name="Picture 4">
            <a:extLst>
              <a:ext uri="{FF2B5EF4-FFF2-40B4-BE49-F238E27FC236}">
                <a16:creationId xmlns:a16="http://schemas.microsoft.com/office/drawing/2014/main" id="{343E3C02-5776-1AC3-2C66-DD732A3184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25DFD0EA-9FC2-CCFE-432F-630A7ACFC1A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7315339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6085962"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085962" y="3088"/>
            <a:ext cx="6106038" cy="68549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1" name="Straight Connector 10">
            <a:extLst>
              <a:ext uri="{FF2B5EF4-FFF2-40B4-BE49-F238E27FC236}">
                <a16:creationId xmlns:a16="http://schemas.microsoft.com/office/drawing/2014/main" id="{878D19F0-9F97-8B40-B95A-9F24B5AFDCB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F0717A18-BA63-17F1-7497-BB109CAE2A03}"/>
              </a:ext>
            </a:extLst>
          </p:cNvPr>
          <p:cNvSpPr>
            <a:spLocks noGrp="1"/>
          </p:cNvSpPr>
          <p:nvPr>
            <p:ph type="body" sz="quarter" idx="15" hasCustomPrompt="1"/>
          </p:nvPr>
        </p:nvSpPr>
        <p:spPr>
          <a:xfrm>
            <a:off x="220977" y="504056"/>
            <a:ext cx="5695891" cy="5445224"/>
          </a:xfrm>
          <a:prstGeom prst="rect">
            <a:avLst/>
          </a:prstGeom>
          <a:noFill/>
        </p:spPr>
        <p:txBody>
          <a:bodyPr lIns="324000" tIns="540000" rIns="324000" bIns="324000"/>
          <a:lstStyle>
            <a:lvl1pPr marL="0" indent="0">
              <a:lnSpc>
                <a:spcPts val="1920"/>
              </a:lnSpc>
              <a:spcBef>
                <a:spcPts val="0"/>
              </a:spcBef>
              <a:buNone/>
              <a:defRPr sz="1600" b="0" i="0" cap="all" baseline="0">
                <a:latin typeface="+mj-lt"/>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15" name="Text Placeholder 5">
            <a:extLst>
              <a:ext uri="{FF2B5EF4-FFF2-40B4-BE49-F238E27FC236}">
                <a16:creationId xmlns:a16="http://schemas.microsoft.com/office/drawing/2014/main" id="{CAB4ABE5-C242-F5FC-06A6-6D23A0332665}"/>
              </a:ext>
            </a:extLst>
          </p:cNvPr>
          <p:cNvSpPr>
            <a:spLocks noGrp="1"/>
          </p:cNvSpPr>
          <p:nvPr>
            <p:ph type="body" sz="quarter" idx="16" hasCustomPrompt="1"/>
          </p:nvPr>
        </p:nvSpPr>
        <p:spPr>
          <a:xfrm>
            <a:off x="6304764" y="504056"/>
            <a:ext cx="5695891"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Text Placeholder 7">
            <a:extLst>
              <a:ext uri="{FF2B5EF4-FFF2-40B4-BE49-F238E27FC236}">
                <a16:creationId xmlns:a16="http://schemas.microsoft.com/office/drawing/2014/main" id="{15A41115-BC95-6081-B12F-3DF35986C8C8}"/>
              </a:ext>
            </a:extLst>
          </p:cNvPr>
          <p:cNvSpPr>
            <a:spLocks noGrp="1"/>
          </p:cNvSpPr>
          <p:nvPr>
            <p:ph type="body" sz="quarter" idx="19" hasCustomPrompt="1"/>
          </p:nvPr>
        </p:nvSpPr>
        <p:spPr>
          <a:xfrm>
            <a:off x="550800" y="594000"/>
            <a:ext cx="2376000" cy="180000"/>
          </a:xfrm>
        </p:spPr>
        <p:txBody>
          <a:bodyPr/>
          <a:lstStyle>
            <a:lvl1pPr>
              <a:defRPr sz="1200"/>
            </a:lvl1pPr>
          </a:lstStyle>
          <a:p>
            <a:pPr lvl="0"/>
            <a:r>
              <a:rPr lang="en-DK"/>
              <a:t>01</a:t>
            </a:r>
          </a:p>
        </p:txBody>
      </p:sp>
      <p:sp>
        <p:nvSpPr>
          <p:cNvPr id="3" name="Text Placeholder 7">
            <a:extLst>
              <a:ext uri="{FF2B5EF4-FFF2-40B4-BE49-F238E27FC236}">
                <a16:creationId xmlns:a16="http://schemas.microsoft.com/office/drawing/2014/main" id="{A732EA6E-ECC7-A6B3-9537-535EC31948CE}"/>
              </a:ext>
            </a:extLst>
          </p:cNvPr>
          <p:cNvSpPr>
            <a:spLocks noGrp="1"/>
          </p:cNvSpPr>
          <p:nvPr>
            <p:ph type="body" sz="quarter" idx="20" hasCustomPrompt="1"/>
          </p:nvPr>
        </p:nvSpPr>
        <p:spPr>
          <a:xfrm>
            <a:off x="6638400" y="594000"/>
            <a:ext cx="2376000" cy="180000"/>
          </a:xfrm>
        </p:spPr>
        <p:txBody>
          <a:bodyPr/>
          <a:lstStyle>
            <a:lvl1pPr>
              <a:defRPr sz="1200"/>
            </a:lvl1pPr>
          </a:lstStyle>
          <a:p>
            <a:pPr lvl="0"/>
            <a:r>
              <a:rPr lang="en-DK"/>
              <a:t>02</a:t>
            </a:r>
          </a:p>
        </p:txBody>
      </p:sp>
      <p:pic>
        <p:nvPicPr>
          <p:cNvPr id="4" name="Picture 3">
            <a:extLst>
              <a:ext uri="{FF2B5EF4-FFF2-40B4-BE49-F238E27FC236}">
                <a16:creationId xmlns:a16="http://schemas.microsoft.com/office/drawing/2014/main" id="{61A29AB1-1C4E-60B2-A064-AA7065071E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DA034C1B-7455-F9BA-7D3B-EE0FAE14782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193661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lit 3 + Icon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3204" y="3088"/>
            <a:ext cx="4064399" cy="68549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319320" y="6415626"/>
            <a:ext cx="1659328" cy="303841"/>
          </a:xfrm>
          <a:prstGeom prst="rect">
            <a:avLst/>
          </a:prstGeom>
        </p:spPr>
      </p:pic>
      <p:cxnSp>
        <p:nvCxnSpPr>
          <p:cNvPr id="16" name="Straight Connector 15">
            <a:extLst>
              <a:ext uri="{FF2B5EF4-FFF2-40B4-BE49-F238E27FC236}">
                <a16:creationId xmlns:a16="http://schemas.microsoft.com/office/drawing/2014/main" id="{9761D446-DFFD-5BF0-D6A6-540636E17305}"/>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7D6D212A-FBCB-CB47-237B-17B2EAA6661F}"/>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1" name="Text Placeholder 5">
            <a:extLst>
              <a:ext uri="{FF2B5EF4-FFF2-40B4-BE49-F238E27FC236}">
                <a16:creationId xmlns:a16="http://schemas.microsoft.com/office/drawing/2014/main" id="{F732EF5C-3AD3-CA17-71AB-D1A9724A80EB}"/>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2" name="Text Placeholder 5">
            <a:extLst>
              <a:ext uri="{FF2B5EF4-FFF2-40B4-BE49-F238E27FC236}">
                <a16:creationId xmlns:a16="http://schemas.microsoft.com/office/drawing/2014/main" id="{1C61F2B5-1314-5EB4-0DB4-939362B51A91}"/>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DBU Wide" pitchFamily="2" charset="0"/>
              </a:defRPr>
            </a:lvl1pPr>
            <a:lvl2pPr marL="0" indent="0">
              <a:lnSpc>
                <a:spcPts val="1920"/>
              </a:lnSpc>
              <a:buNone/>
              <a:defRPr sz="1600" b="0" i="0">
                <a:latin typeface="DBU Wide" pitchFamily="2" charset="0"/>
              </a:defRPr>
            </a:lvl2pPr>
            <a:lvl3pPr marL="0" indent="0">
              <a:buNone/>
              <a:defRPr sz="900"/>
            </a:lvl3pPr>
          </a:lstStyle>
          <a:p>
            <a:pPr lvl="0"/>
            <a:r>
              <a:rPr lang="en-GB"/>
              <a:t>HEADER 1</a:t>
            </a:r>
          </a:p>
          <a:p>
            <a:pPr lvl="1"/>
            <a:r>
              <a:rPr lang="en-GB"/>
              <a:t>Header 2</a:t>
            </a:r>
          </a:p>
          <a:p>
            <a:pPr lvl="2"/>
            <a:r>
              <a:rPr lang="en-GB"/>
              <a:t>Level 3</a:t>
            </a:r>
          </a:p>
        </p:txBody>
      </p:sp>
      <p:sp>
        <p:nvSpPr>
          <p:cNvPr id="2" name="Picture Placeholder 12">
            <a:extLst>
              <a:ext uri="{FF2B5EF4-FFF2-40B4-BE49-F238E27FC236}">
                <a16:creationId xmlns:a16="http://schemas.microsoft.com/office/drawing/2014/main" id="{8D6D369A-F24A-F691-9D66-E54529B8D779}"/>
              </a:ext>
            </a:extLst>
          </p:cNvPr>
          <p:cNvSpPr>
            <a:spLocks noGrp="1"/>
          </p:cNvSpPr>
          <p:nvPr>
            <p:ph type="pic" sz="quarter" idx="18" hasCustomPrompt="1"/>
          </p:nvPr>
        </p:nvSpPr>
        <p:spPr>
          <a:xfrm>
            <a:off x="324000" y="404813"/>
            <a:ext cx="288000" cy="288000"/>
          </a:xfrm>
        </p:spPr>
        <p:txBody>
          <a:bodyPr/>
          <a:lstStyle>
            <a:lvl1pPr>
              <a:defRPr sz="100"/>
            </a:lvl1pPr>
          </a:lstStyle>
          <a:p>
            <a:r>
              <a:rPr lang="en-DK"/>
              <a:t> </a:t>
            </a:r>
          </a:p>
        </p:txBody>
      </p:sp>
      <p:sp>
        <p:nvSpPr>
          <p:cNvPr id="3" name="Picture Placeholder 12">
            <a:extLst>
              <a:ext uri="{FF2B5EF4-FFF2-40B4-BE49-F238E27FC236}">
                <a16:creationId xmlns:a16="http://schemas.microsoft.com/office/drawing/2014/main" id="{95D94F87-887F-0780-DD59-DBF2A272B132}"/>
              </a:ext>
            </a:extLst>
          </p:cNvPr>
          <p:cNvSpPr>
            <a:spLocks noGrp="1"/>
          </p:cNvSpPr>
          <p:nvPr>
            <p:ph type="pic" sz="quarter" idx="19" hasCustomPrompt="1"/>
          </p:nvPr>
        </p:nvSpPr>
        <p:spPr>
          <a:xfrm>
            <a:off x="4388400" y="404813"/>
            <a:ext cx="288000" cy="288000"/>
          </a:xfrm>
        </p:spPr>
        <p:txBody>
          <a:bodyPr/>
          <a:lstStyle>
            <a:lvl1pPr>
              <a:defRPr sz="100"/>
            </a:lvl1pPr>
          </a:lstStyle>
          <a:p>
            <a:r>
              <a:rPr lang="en-DK"/>
              <a:t> </a:t>
            </a:r>
          </a:p>
        </p:txBody>
      </p:sp>
      <p:sp>
        <p:nvSpPr>
          <p:cNvPr id="4" name="Picture Placeholder 12">
            <a:extLst>
              <a:ext uri="{FF2B5EF4-FFF2-40B4-BE49-F238E27FC236}">
                <a16:creationId xmlns:a16="http://schemas.microsoft.com/office/drawing/2014/main" id="{F09A658F-9F77-5577-DB31-E5C2504D2DD1}"/>
              </a:ext>
            </a:extLst>
          </p:cNvPr>
          <p:cNvSpPr>
            <a:spLocks noGrp="1"/>
          </p:cNvSpPr>
          <p:nvPr>
            <p:ph type="pic" sz="quarter" idx="20" hasCustomPrompt="1"/>
          </p:nvPr>
        </p:nvSpPr>
        <p:spPr>
          <a:xfrm>
            <a:off x="8452800" y="404813"/>
            <a:ext cx="288000" cy="288000"/>
          </a:xfrm>
        </p:spPr>
        <p:txBody>
          <a:bodyPr/>
          <a:lstStyle>
            <a:lvl1pPr>
              <a:defRPr sz="100"/>
            </a:lvl1pPr>
          </a:lstStyle>
          <a:p>
            <a:r>
              <a:rPr lang="en-DK"/>
              <a:t> </a:t>
            </a:r>
          </a:p>
        </p:txBody>
      </p:sp>
      <p:sp>
        <p:nvSpPr>
          <p:cNvPr id="5" name="TextBox 4">
            <a:extLst>
              <a:ext uri="{FF2B5EF4-FFF2-40B4-BE49-F238E27FC236}">
                <a16:creationId xmlns:a16="http://schemas.microsoft.com/office/drawing/2014/main" id="{50C272B0-5655-47FA-6C17-26A50F504E32}"/>
              </a:ext>
            </a:extLst>
          </p:cNvPr>
          <p:cNvSpPr txBox="1"/>
          <p:nvPr userDrawn="1"/>
        </p:nvSpPr>
        <p:spPr>
          <a:xfrm>
            <a:off x="0" y="-1088019"/>
            <a:ext cx="4223792" cy="153888"/>
          </a:xfrm>
          <a:prstGeom prst="rect">
            <a:avLst/>
          </a:prstGeom>
          <a:noFill/>
        </p:spPr>
        <p:txBody>
          <a:bodyPr wrap="square" lIns="0" tIns="0" rIns="0" bIns="0" rtlCol="0" anchor="b">
            <a:spAutoFit/>
          </a:bodyPr>
          <a:lstStyle/>
          <a:p>
            <a:r>
              <a:rPr lang="en-DK" sz="1000">
                <a:solidFill>
                  <a:srgbClr val="7F7F7F"/>
                </a:solidFill>
              </a:rPr>
              <a:t>Brug kvadratiske ikoner </a:t>
            </a:r>
            <a:r>
              <a:rPr lang="en-GB" sz="1000" err="1">
                <a:solidFill>
                  <a:srgbClr val="7F7F7F"/>
                </a:solidFill>
              </a:rPr>
              <a:t>i</a:t>
            </a:r>
            <a:r>
              <a:rPr lang="en-GB" sz="1000">
                <a:solidFill>
                  <a:srgbClr val="7F7F7F"/>
                </a:solidFill>
              </a:rPr>
              <a:t> </a:t>
            </a:r>
            <a:r>
              <a:rPr lang="en-GB" sz="1000" err="1">
                <a:solidFill>
                  <a:srgbClr val="7F7F7F"/>
                </a:solidFill>
              </a:rPr>
              <a:t>placeholderne</a:t>
            </a:r>
            <a:r>
              <a:rPr lang="en-GB" sz="1000">
                <a:solidFill>
                  <a:srgbClr val="7F7F7F"/>
                </a:solidFill>
              </a:rPr>
              <a:t>.</a:t>
            </a:r>
            <a:endParaRPr lang="en-DK" sz="1000">
              <a:solidFill>
                <a:srgbClr val="7F7F7F"/>
              </a:solidFill>
            </a:endParaRPr>
          </a:p>
        </p:txBody>
      </p:sp>
      <p:pic>
        <p:nvPicPr>
          <p:cNvPr id="6" name="Picture 5">
            <a:extLst>
              <a:ext uri="{FF2B5EF4-FFF2-40B4-BE49-F238E27FC236}">
                <a16:creationId xmlns:a16="http://schemas.microsoft.com/office/drawing/2014/main" id="{632378CA-E43B-AEF2-B01F-F169DD1D04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21C92071-AC8B-ED86-77BD-3F4437176470}"/>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323100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11" name="Picture Placeholder 6">
            <a:extLst>
              <a:ext uri="{FF2B5EF4-FFF2-40B4-BE49-F238E27FC236}">
                <a16:creationId xmlns:a16="http://schemas.microsoft.com/office/drawing/2014/main" id="{8E4C9A2A-C61A-2998-882F-E6BCC063FE41}"/>
              </a:ext>
            </a:extLst>
          </p:cNvPr>
          <p:cNvSpPr>
            <a:spLocks noGrp="1"/>
          </p:cNvSpPr>
          <p:nvPr>
            <p:ph type="pic" sz="quarter" idx="17"/>
          </p:nvPr>
        </p:nvSpPr>
        <p:spPr>
          <a:xfrm>
            <a:off x="2999656" y="3428997"/>
            <a:ext cx="3096345" cy="3428997"/>
          </a:xfrm>
          <a:prstGeom prst="rect">
            <a:avLst/>
          </a:prstGeom>
          <a:solidFill>
            <a:schemeClr val="accent5"/>
          </a:solidFill>
        </p:spPr>
        <p:txBody>
          <a:bodyPr/>
          <a:lstStyle/>
          <a:p>
            <a:r>
              <a:rPr lang="en-GB"/>
              <a:t>Click icon to add picture</a:t>
            </a:r>
            <a:endParaRPr lang="en-DK"/>
          </a:p>
        </p:txBody>
      </p:sp>
      <p:sp>
        <p:nvSpPr>
          <p:cNvPr id="2" name="Picture Placeholder 14">
            <a:extLst>
              <a:ext uri="{FF2B5EF4-FFF2-40B4-BE49-F238E27FC236}">
                <a16:creationId xmlns:a16="http://schemas.microsoft.com/office/drawing/2014/main" id="{28A281EC-588D-F0AC-6D1E-3E2DAFC7D869}"/>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3" name="Picture Placeholder 14">
            <a:extLst>
              <a:ext uri="{FF2B5EF4-FFF2-40B4-BE49-F238E27FC236}">
                <a16:creationId xmlns:a16="http://schemas.microsoft.com/office/drawing/2014/main" id="{D3DEEC3E-647B-5B0B-B212-BFC4CE7E8C01}"/>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3898102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allery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0CE231-C799-925F-A3B1-37E8948BD7DE}"/>
              </a:ext>
            </a:extLst>
          </p:cNvPr>
          <p:cNvSpPr>
            <a:spLocks noGrp="1"/>
          </p:cNvSpPr>
          <p:nvPr>
            <p:ph type="pic" sz="quarter" idx="13" hasCustomPrompt="1"/>
          </p:nvPr>
        </p:nvSpPr>
        <p:spPr>
          <a:xfrm>
            <a:off x="6095999" y="0"/>
            <a:ext cx="6095999" cy="6857994"/>
          </a:xfrm>
          <a:prstGeom prst="rect">
            <a:avLst/>
          </a:prstGeom>
          <a:solidFill>
            <a:schemeClr val="accent5"/>
          </a:solidFill>
        </p:spPr>
        <p:txBody>
          <a:bodyPr/>
          <a:lstStyle/>
          <a:p>
            <a:r>
              <a:rPr lang="en-GB"/>
              <a:t>Click Here to add picture</a:t>
            </a:r>
            <a:endParaRPr lang="en-DK"/>
          </a:p>
        </p:txBody>
      </p:sp>
      <p:sp>
        <p:nvSpPr>
          <p:cNvPr id="8" name="Picture Placeholder 6">
            <a:extLst>
              <a:ext uri="{FF2B5EF4-FFF2-40B4-BE49-F238E27FC236}">
                <a16:creationId xmlns:a16="http://schemas.microsoft.com/office/drawing/2014/main" id="{40F91B77-F4AE-BA8C-8E2F-CF0A29BA372B}"/>
              </a:ext>
            </a:extLst>
          </p:cNvPr>
          <p:cNvSpPr>
            <a:spLocks noGrp="1"/>
          </p:cNvSpPr>
          <p:nvPr>
            <p:ph type="pic" sz="quarter" idx="14"/>
          </p:nvPr>
        </p:nvSpPr>
        <p:spPr>
          <a:xfrm>
            <a:off x="0" y="0"/>
            <a:ext cx="6096000" cy="3428997"/>
          </a:xfrm>
          <a:prstGeom prst="rect">
            <a:avLst/>
          </a:prstGeom>
          <a:solidFill>
            <a:schemeClr val="accent5"/>
          </a:solidFill>
        </p:spPr>
        <p:txBody>
          <a:bodyPr/>
          <a:lstStyle/>
          <a:p>
            <a:r>
              <a:rPr lang="en-GB"/>
              <a:t>Click icon to add picture</a:t>
            </a:r>
            <a:endParaRPr lang="en-DK"/>
          </a:p>
        </p:txBody>
      </p:sp>
      <p:sp>
        <p:nvSpPr>
          <p:cNvPr id="9" name="Picture Placeholder 6">
            <a:extLst>
              <a:ext uri="{FF2B5EF4-FFF2-40B4-BE49-F238E27FC236}">
                <a16:creationId xmlns:a16="http://schemas.microsoft.com/office/drawing/2014/main" id="{5BB997E8-94E1-DDB2-51B4-5298BD71B249}"/>
              </a:ext>
            </a:extLst>
          </p:cNvPr>
          <p:cNvSpPr>
            <a:spLocks noGrp="1"/>
          </p:cNvSpPr>
          <p:nvPr>
            <p:ph type="pic" sz="quarter" idx="15"/>
          </p:nvPr>
        </p:nvSpPr>
        <p:spPr>
          <a:xfrm>
            <a:off x="1" y="3428997"/>
            <a:ext cx="2999654" cy="3428997"/>
          </a:xfrm>
          <a:prstGeom prst="rect">
            <a:avLst/>
          </a:prstGeom>
          <a:solidFill>
            <a:schemeClr val="accent5"/>
          </a:solidFill>
        </p:spPr>
        <p:txBody>
          <a:bodyPr/>
          <a:lstStyle/>
          <a:p>
            <a:r>
              <a:rPr lang="en-GB"/>
              <a:t>Click icon to add picture</a:t>
            </a:r>
            <a:endParaRPr lang="en-DK"/>
          </a:p>
        </p:txBody>
      </p:sp>
      <p:sp>
        <p:nvSpPr>
          <p:cNvPr id="2" name="Text Placeholder 9">
            <a:extLst>
              <a:ext uri="{FF2B5EF4-FFF2-40B4-BE49-F238E27FC236}">
                <a16:creationId xmlns:a16="http://schemas.microsoft.com/office/drawing/2014/main" id="{2BE245B9-E5E3-D50D-BC5D-86B10A7B6740}"/>
              </a:ext>
            </a:extLst>
          </p:cNvPr>
          <p:cNvSpPr>
            <a:spLocks noGrp="1"/>
          </p:cNvSpPr>
          <p:nvPr>
            <p:ph type="body" sz="quarter" idx="17" hasCustomPrompt="1"/>
          </p:nvPr>
        </p:nvSpPr>
        <p:spPr>
          <a:xfrm>
            <a:off x="2999655" y="3428996"/>
            <a:ext cx="3096342" cy="3428997"/>
          </a:xfrm>
          <a:prstGeom prst="rect">
            <a:avLst/>
          </a:prstGeom>
          <a:solidFill>
            <a:schemeClr val="accent6"/>
          </a:solidFill>
        </p:spPr>
        <p:txBody>
          <a:bodyPr anchor="ctr" anchorCtr="0"/>
          <a:lstStyle>
            <a:lvl1pPr algn="ctr">
              <a:spcBef>
                <a:spcPts val="0"/>
              </a:spcBef>
              <a:defRPr sz="2000" b="1" i="0" cap="all" baseline="0">
                <a:latin typeface="DBU Wide" pitchFamily="2" charset="0"/>
              </a:defRPr>
            </a:lvl1pPr>
            <a:lvl2pPr algn="ctr">
              <a:spcBef>
                <a:spcPts val="0"/>
              </a:spcBef>
              <a:defRPr sz="2000" b="0" i="0" cap="none" baseline="0">
                <a:latin typeface="DBU Wide" pitchFamily="2" charset="0"/>
              </a:defRPr>
            </a:lvl2pPr>
            <a:lvl3pPr algn="ctr">
              <a:spcBef>
                <a:spcPts val="1100"/>
              </a:spcBef>
              <a:defRPr/>
            </a:lvl3pPr>
          </a:lstStyle>
          <a:p>
            <a:pPr lvl="0"/>
            <a:r>
              <a:rPr lang="en-GB"/>
              <a:t>DBU</a:t>
            </a:r>
          </a:p>
          <a:p>
            <a:pPr lvl="1"/>
            <a:r>
              <a:rPr lang="en-GB">
                <a:effectLst/>
              </a:rPr>
              <a:t>Second Level</a:t>
            </a:r>
          </a:p>
          <a:p>
            <a:pPr lvl="1"/>
            <a:endParaRPr lang="en-GB">
              <a:effectLst/>
            </a:endParaRPr>
          </a:p>
        </p:txBody>
      </p:sp>
      <p:sp>
        <p:nvSpPr>
          <p:cNvPr id="3" name="Picture Placeholder 14">
            <a:extLst>
              <a:ext uri="{FF2B5EF4-FFF2-40B4-BE49-F238E27FC236}">
                <a16:creationId xmlns:a16="http://schemas.microsoft.com/office/drawing/2014/main" id="{06528A7D-0492-6E46-AAFC-D9B9C44A0E87}"/>
              </a:ext>
            </a:extLst>
          </p:cNvPr>
          <p:cNvSpPr>
            <a:spLocks noGrp="1"/>
          </p:cNvSpPr>
          <p:nvPr>
            <p:ph type="pic" sz="quarter" idx="19"/>
          </p:nvPr>
        </p:nvSpPr>
        <p:spPr>
          <a:xfrm>
            <a:off x="6095994" y="4149080"/>
            <a:ext cx="6096004" cy="2711640"/>
          </a:xfrm>
          <a:blipFill>
            <a:blip cstate="screen">
              <a:alphaModFix amt="97000"/>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a:defRPr sz="100"/>
            </a:lvl1pPr>
          </a:lstStyle>
          <a:p>
            <a:endParaRPr lang="en-DK"/>
          </a:p>
        </p:txBody>
      </p:sp>
      <p:sp>
        <p:nvSpPr>
          <p:cNvPr id="4" name="Picture Placeholder 14">
            <a:extLst>
              <a:ext uri="{FF2B5EF4-FFF2-40B4-BE49-F238E27FC236}">
                <a16:creationId xmlns:a16="http://schemas.microsoft.com/office/drawing/2014/main" id="{ECC68A5A-BA77-882B-B2AC-C4419674BCB8}"/>
              </a:ext>
            </a:extLst>
          </p:cNvPr>
          <p:cNvSpPr>
            <a:spLocks noGrp="1"/>
          </p:cNvSpPr>
          <p:nvPr>
            <p:ph type="pic" sz="quarter" idx="18"/>
          </p:nvPr>
        </p:nvSpPr>
        <p:spPr>
          <a:xfrm>
            <a:off x="6095995" y="4149080"/>
            <a:ext cx="6096006" cy="2711640"/>
          </a:xfrm>
          <a:blipFill>
            <a:blip r:embed="rId3" cstate="screen">
              <a:alphaModFix amt="97000"/>
              <a:extLst>
                <a:ext uri="{28A0092B-C50C-407E-A947-70E740481C1C}">
                  <a14:useLocalDpi xmlns:a14="http://schemas.microsoft.com/office/drawing/2010/main"/>
                </a:ext>
              </a:extLst>
            </a:blip>
            <a:stretch>
              <a:fillRect/>
            </a:stretch>
          </a:blipFill>
        </p:spPr>
        <p:txBody>
          <a:bodyPr/>
          <a:lstStyle>
            <a:lvl1pPr>
              <a:defRPr sz="100"/>
            </a:lvl1pPr>
          </a:lstStyle>
          <a:p>
            <a:endParaRPr lang="en-DK"/>
          </a:p>
        </p:txBody>
      </p:sp>
    </p:spTree>
    <p:extLst>
      <p:ext uri="{BB962C8B-B14F-4D97-AF65-F5344CB8AC3E}">
        <p14:creationId xmlns:p14="http://schemas.microsoft.com/office/powerpoint/2010/main" val="40767363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8258F9-D3AF-98C1-6A77-DF3E24E53C3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pic>
        <p:nvPicPr>
          <p:cNvPr id="12" name="Graphic 11">
            <a:extLst>
              <a:ext uri="{FF2B5EF4-FFF2-40B4-BE49-F238E27FC236}">
                <a16:creationId xmlns:a16="http://schemas.microsoft.com/office/drawing/2014/main" id="{41997DB6-F973-CC20-9615-C7ECF847C89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9">
            <a:extLst>
              <a:ext uri="{FF2B5EF4-FFF2-40B4-BE49-F238E27FC236}">
                <a16:creationId xmlns:a16="http://schemas.microsoft.com/office/drawing/2014/main" id="{BC3AC8C1-F8CF-74F4-2E8F-5A68A94ED19D}"/>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DBU Wide" pitchFamily="2" charset="0"/>
              </a:defRPr>
            </a:lvl1pPr>
            <a:lvl2pPr algn="ctr">
              <a:spcBef>
                <a:spcPts val="0"/>
              </a:spcBef>
              <a:defRPr sz="3600" b="0" i="0" cap="none" baseline="0">
                <a:latin typeface="DBU Wide" pitchFamily="2" charset="0"/>
              </a:defRPr>
            </a:lvl2pPr>
            <a:lvl3pPr algn="ctr">
              <a:spcBef>
                <a:spcPts val="0"/>
              </a:spcBef>
              <a:defRPr sz="900" b="0" i="0" cap="none" baseline="0">
                <a:latin typeface="DBU Wide" pitchFamily="2" charset="0"/>
              </a:defRPr>
            </a:lvl3pPr>
            <a:lvl4pPr marL="0">
              <a:defRPr sz="900" b="0" i="0">
                <a:latin typeface="DBU Wide" pitchFamily="2" charset="0"/>
              </a:defRPr>
            </a:lvl4pPr>
            <a:lvl5pPr>
              <a:defRPr i="0"/>
            </a:lvl5pPr>
          </a:lstStyle>
          <a:p>
            <a:pPr lvl="0"/>
            <a:r>
              <a:rPr lang="en-GB" err="1"/>
              <a:t>Måååål</a:t>
            </a:r>
            <a:endParaRPr lang="en-GB"/>
          </a:p>
          <a:p>
            <a:pPr lvl="1"/>
            <a:r>
              <a:rPr lang="en-GB" err="1">
                <a:effectLst/>
              </a:rPr>
              <a:t>Igenda</a:t>
            </a:r>
            <a:r>
              <a:rPr lang="en-GB">
                <a:effectLst/>
              </a:rPr>
              <a:t> </a:t>
            </a:r>
            <a:r>
              <a:rPr lang="en-GB" err="1">
                <a:effectLst/>
              </a:rPr>
              <a:t>volum</a:t>
            </a:r>
            <a:r>
              <a:rPr lang="en-GB">
                <a:effectLst/>
              </a:rPr>
              <a:t> quo quos </a:t>
            </a:r>
            <a:r>
              <a:rPr lang="en-GB" err="1">
                <a:effectLst/>
              </a:rPr>
              <a:t>adist</a:t>
            </a:r>
            <a:r>
              <a:rPr lang="en-GB">
                <a:effectLst/>
              </a:rPr>
              <a:t>, </a:t>
            </a:r>
            <a:r>
              <a:rPr lang="en-GB" err="1">
                <a:effectLst/>
              </a:rPr>
              <a:t>sequiam</a:t>
            </a:r>
            <a:r>
              <a:rPr lang="en-GB">
                <a:effectLst/>
              </a:rPr>
              <a:t>, con </a:t>
            </a:r>
            <a:r>
              <a:rPr lang="en-GB" err="1">
                <a:effectLst/>
              </a:rPr>
              <a:t>etur</a:t>
            </a:r>
            <a:r>
              <a:rPr lang="en-GB">
                <a:effectLst/>
              </a:rPr>
              <a:t> </a:t>
            </a:r>
            <a:r>
              <a:rPr lang="en-GB" err="1">
                <a:effectLst/>
              </a:rPr>
              <a:t>mos</a:t>
            </a:r>
            <a:r>
              <a:rPr lang="en-GB">
                <a:effectLst/>
              </a:rPr>
              <a:t> </a:t>
            </a:r>
            <a:r>
              <a:rPr lang="en-GB" err="1">
                <a:effectLst/>
              </a:rPr>
              <a:t>estius</a:t>
            </a:r>
            <a:r>
              <a:rPr lang="en-GB">
                <a:effectLst/>
              </a:rPr>
              <a:t> </a:t>
            </a:r>
            <a:r>
              <a:rPr lang="en-GB" err="1">
                <a:effectLst/>
              </a:rPr>
              <a:t>estia</a:t>
            </a:r>
            <a:r>
              <a:rPr lang="en-GB">
                <a:effectLst/>
              </a:rPr>
              <a:t> in </a:t>
            </a:r>
            <a:r>
              <a:rPr lang="en-GB" err="1">
                <a:effectLst/>
              </a:rPr>
              <a:t>rempelest</a:t>
            </a:r>
            <a:r>
              <a:rPr lang="en-GB">
                <a:effectLst/>
              </a:rPr>
              <a:t>, </a:t>
            </a:r>
            <a:r>
              <a:rPr lang="en-GB" err="1">
                <a:effectLst/>
              </a:rPr>
              <a:t>im</a:t>
            </a:r>
            <a:r>
              <a:rPr lang="en-GB">
                <a:effectLst/>
              </a:rPr>
              <a:t> </a:t>
            </a:r>
            <a:r>
              <a:rPr lang="en-GB" err="1">
                <a:effectLst/>
              </a:rPr>
              <a:t>consed</a:t>
            </a:r>
            <a:r>
              <a:rPr lang="en-GB">
                <a:effectLst/>
              </a:rPr>
              <a:t> </a:t>
            </a:r>
            <a:r>
              <a:rPr lang="en-GB" err="1">
                <a:effectLst/>
              </a:rPr>
              <a:t>magnis</a:t>
            </a:r>
            <a:r>
              <a:rPr lang="en-GB">
                <a:effectLst/>
              </a:rPr>
              <a:t> pre </a:t>
            </a:r>
            <a:r>
              <a:rPr lang="en-GB" err="1">
                <a:effectLst/>
              </a:rPr>
              <a:t>dolorem</a:t>
            </a:r>
            <a:r>
              <a:rPr lang="en-GB">
                <a:effectLst/>
              </a:rPr>
              <a:t> </a:t>
            </a:r>
            <a:r>
              <a:rPr lang="en-GB" err="1">
                <a:effectLst/>
              </a:rPr>
              <a:t>porest</a:t>
            </a:r>
            <a:r>
              <a:rPr lang="en-GB">
                <a:effectLst/>
              </a:rPr>
              <a:t> </a:t>
            </a:r>
            <a:r>
              <a:rPr lang="en-GB" err="1">
                <a:effectLst/>
              </a:rPr>
              <a:t>peria</a:t>
            </a:r>
            <a:r>
              <a:rPr lang="en-GB">
                <a:effectLst/>
              </a:rPr>
              <a:t> </a:t>
            </a:r>
            <a:r>
              <a:rPr lang="en-GB" err="1">
                <a:effectLst/>
              </a:rPr>
              <a:t>susam</a:t>
            </a:r>
            <a:r>
              <a:rPr lang="en-GB">
                <a:effectLst/>
              </a:rPr>
              <a:t>.</a:t>
            </a:r>
          </a:p>
          <a:p>
            <a:pPr lvl="2"/>
            <a:endParaRPr lang="en-GB">
              <a:effectLst/>
            </a:endParaRPr>
          </a:p>
          <a:p>
            <a:pPr lvl="2"/>
            <a:r>
              <a:rPr lang="en-GB" err="1">
                <a:effectLst/>
              </a:rPr>
              <a:t>Citeret</a:t>
            </a:r>
            <a:r>
              <a:rPr lang="en-GB">
                <a:effectLst/>
              </a:rPr>
              <a:t> </a:t>
            </a:r>
            <a:r>
              <a:rPr lang="en-GB" err="1">
                <a:effectLst/>
              </a:rPr>
              <a:t>navn</a:t>
            </a:r>
            <a:endParaRPr lang="en-GB">
              <a:effectLst/>
            </a:endParaRPr>
          </a:p>
        </p:txBody>
      </p:sp>
      <p:sp>
        <p:nvSpPr>
          <p:cNvPr id="5" name="Subtitle 2">
            <a:extLst>
              <a:ext uri="{FF2B5EF4-FFF2-40B4-BE49-F238E27FC236}">
                <a16:creationId xmlns:a16="http://schemas.microsoft.com/office/drawing/2014/main" id="{FDDBFD7A-7C79-A33B-7B7C-8EAB9D470EF0}"/>
              </a:ext>
            </a:extLst>
          </p:cNvPr>
          <p:cNvSpPr>
            <a:spLocks noGrp="1"/>
          </p:cNvSpPr>
          <p:nvPr>
            <p:ph type="subTitle" idx="1" hasCustomPrompt="1"/>
          </p:nvPr>
        </p:nvSpPr>
        <p:spPr>
          <a:xfrm>
            <a:off x="335360" y="260648"/>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Quote / Goal</a:t>
            </a:r>
            <a:endParaRPr lang="en-DK"/>
          </a:p>
        </p:txBody>
      </p:sp>
      <p:pic>
        <p:nvPicPr>
          <p:cNvPr id="3" name="Picture 2">
            <a:extLst>
              <a:ext uri="{FF2B5EF4-FFF2-40B4-BE49-F238E27FC236}">
                <a16:creationId xmlns:a16="http://schemas.microsoft.com/office/drawing/2014/main" id="{39ABA41C-1E47-A896-CF6A-1598CB1D5A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B8A5F218-33E1-5BE8-66B1-5EAF2E1CB54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2682244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E3EC66-206F-D48E-E2ED-3F770BD3A8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4" y="0"/>
            <a:ext cx="12192000" cy="6858000"/>
          </a:xfrm>
          <a:prstGeom prst="rect">
            <a:avLst/>
          </a:prstGeom>
        </p:spPr>
      </p:pic>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DBU Wide" pitchFamily="2" charset="0"/>
              </a:defRPr>
            </a:lvl1pPr>
            <a:lvl2pPr algn="ctr">
              <a:spcBef>
                <a:spcPts val="0"/>
              </a:spcBef>
              <a:defRPr sz="900" b="0" i="0" cap="none" baseline="0">
                <a:latin typeface="DBU Wide" pitchFamily="2" charset="0"/>
              </a:defRPr>
            </a:lvl2pPr>
            <a:lvl3pPr algn="ctr">
              <a:lnSpc>
                <a:spcPct val="100000"/>
              </a:lnSpc>
              <a:spcBef>
                <a:spcPts val="0"/>
              </a:spcBef>
              <a:defRPr sz="900"/>
            </a:lvl3pPr>
          </a:lstStyle>
          <a:p>
            <a:pPr lvl="0"/>
            <a:r>
              <a:rPr lang="en-GB"/>
              <a:t>Pause</a:t>
            </a:r>
          </a:p>
          <a:p>
            <a:pPr lvl="1"/>
            <a:r>
              <a:rPr lang="en-GB">
                <a:effectLst/>
              </a:rPr>
              <a:t>Second Level</a:t>
            </a:r>
          </a:p>
        </p:txBody>
      </p:sp>
      <p:pic>
        <p:nvPicPr>
          <p:cNvPr id="5" name="Picture 4">
            <a:extLst>
              <a:ext uri="{FF2B5EF4-FFF2-40B4-BE49-F238E27FC236}">
                <a16:creationId xmlns:a16="http://schemas.microsoft.com/office/drawing/2014/main" id="{3507AE28-5177-DB5F-4C19-9D34CE0AAE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83B55997-863A-910F-F898-92DA47719C4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a:solidFill>
                  <a:srgbClr val="7F7F7F"/>
                </a:solidFill>
              </a:rPr>
              <a:t>Brug </a:t>
            </a:r>
            <a:r>
              <a:rPr lang="da-DK" sz="1000" b="0" err="1">
                <a:solidFill>
                  <a:srgbClr val="7F7F7F"/>
                </a:solidFill>
              </a:rPr>
              <a:t>indentering</a:t>
            </a:r>
            <a:r>
              <a:rPr lang="da-DK" sz="1000" b="0">
                <a:solidFill>
                  <a:srgbClr val="7F7F7F"/>
                </a:solidFill>
              </a:rPr>
              <a:t> til at skifte imellem forskellige skriftniveauer</a:t>
            </a:r>
            <a:endParaRPr lang="en-DK" sz="1000" b="0">
              <a:solidFill>
                <a:srgbClr val="7F7F7F"/>
              </a:solidFill>
            </a:endParaRPr>
          </a:p>
        </p:txBody>
      </p:sp>
    </p:spTree>
    <p:extLst>
      <p:ext uri="{BB962C8B-B14F-4D97-AF65-F5344CB8AC3E}">
        <p14:creationId xmlns:p14="http://schemas.microsoft.com/office/powerpoint/2010/main" val="1613533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image" Target="../media/image1.svg"/><Relationship Id="rId2" Type="http://schemas.openxmlformats.org/officeDocument/2006/relationships/slideLayout" Target="../slideLayouts/slideLayout224.xml"/><Relationship Id="rId16" Type="http://schemas.openxmlformats.org/officeDocument/2006/relationships/theme" Target="../theme/theme10.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sv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theme" Target="../theme/theme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image" Target="../media/image6.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theme" Target="../theme/theme5.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image" Target="../media/image6.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1.sv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theme" Target="../theme/theme6.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theme" Target="../theme/theme7.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image" Target="../media/image6.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image" Target="../media/image1.svg"/><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theme" Target="../theme/theme8.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image" Target="../media/image1.svg"/><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theme" Target="../theme/theme9.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5360" y="260350"/>
            <a:ext cx="11518136" cy="1728489"/>
          </a:xfrm>
          <a:prstGeom prst="rect">
            <a:avLst/>
          </a:prstGeom>
        </p:spPr>
        <p:txBody>
          <a:bodyPr vert="horz" lIns="0" tIns="0" rIns="0" bIns="0" rtlCol="0" anchor="t" anchorCtr="0">
            <a:normAutofit/>
          </a:bodyPr>
          <a:lstStyle/>
          <a:p>
            <a:r>
              <a:rPr lang="en-GB"/>
              <a:t>Header 1</a:t>
            </a:r>
            <a:endParaRPr lang="en-DK"/>
          </a:p>
        </p:txBody>
      </p:sp>
      <p:pic>
        <p:nvPicPr>
          <p:cNvPr id="10" name="Graphic 9">
            <a:extLst>
              <a:ext uri="{FF2B5EF4-FFF2-40B4-BE49-F238E27FC236}">
                <a16:creationId xmlns:a16="http://schemas.microsoft.com/office/drawing/2014/main" id="{490F516C-56DA-5DC8-9405-049E2EB5AFA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19320" y="6413619"/>
            <a:ext cx="1659328" cy="307856"/>
          </a:xfrm>
          <a:prstGeom prst="rect">
            <a:avLst/>
          </a:prstGeom>
        </p:spPr>
      </p:pic>
      <p:sp>
        <p:nvSpPr>
          <p:cNvPr id="8" name="Date Placeholder 3">
            <a:extLst>
              <a:ext uri="{FF2B5EF4-FFF2-40B4-BE49-F238E27FC236}">
                <a16:creationId xmlns:a16="http://schemas.microsoft.com/office/drawing/2014/main" id="{DC425C6F-89C2-9A17-F731-8FA37EF9FAB1}"/>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9" name="Slide Number Placeholder 5">
            <a:extLst>
              <a:ext uri="{FF2B5EF4-FFF2-40B4-BE49-F238E27FC236}">
                <a16:creationId xmlns:a16="http://schemas.microsoft.com/office/drawing/2014/main" id="{BDC7A3A1-3A40-27D0-2FCC-5E84D0D6F3C8}"/>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
        <p:nvSpPr>
          <p:cNvPr id="11" name="Text Placeholder 2">
            <a:extLst>
              <a:ext uri="{FF2B5EF4-FFF2-40B4-BE49-F238E27FC236}">
                <a16:creationId xmlns:a16="http://schemas.microsoft.com/office/drawing/2014/main" id="{B953ED91-E3F3-2BF0-1625-71E9BB83D687}"/>
              </a:ext>
            </a:extLst>
          </p:cNvPr>
          <p:cNvSpPr>
            <a:spLocks noGrp="1"/>
          </p:cNvSpPr>
          <p:nvPr>
            <p:ph type="body" idx="1"/>
          </p:nvPr>
        </p:nvSpPr>
        <p:spPr>
          <a:xfrm>
            <a:off x="335360" y="1988838"/>
            <a:ext cx="11518136" cy="40325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spTree>
    <p:extLst>
      <p:ext uri="{BB962C8B-B14F-4D97-AF65-F5344CB8AC3E}">
        <p14:creationId xmlns:p14="http://schemas.microsoft.com/office/powerpoint/2010/main" val="3526590876"/>
      </p:ext>
    </p:extLst>
  </p:cSld>
  <p:clrMap bg1="lt1" tx1="dk1" bg2="lt2" tx2="dk2" accent1="accent1" accent2="accent2" accent3="accent3" accent4="accent4" accent5="accent5" accent6="accent6" hlink="hlink" folHlink="folHlink"/>
  <p:sldLayoutIdLst>
    <p:sldLayoutId id="2147483763" r:id="rId1"/>
    <p:sldLayoutId id="2147483785" r:id="rId2"/>
    <p:sldLayoutId id="2147483764" r:id="rId3"/>
    <p:sldLayoutId id="2147483765" r:id="rId4"/>
    <p:sldLayoutId id="2147483766" r:id="rId5"/>
    <p:sldLayoutId id="2147483767" r:id="rId6"/>
    <p:sldLayoutId id="2147483768" r:id="rId7"/>
    <p:sldLayoutId id="2147483789"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82" r:id="rId19"/>
    <p:sldLayoutId id="2147483783" r:id="rId20"/>
    <p:sldLayoutId id="2147483781" r:id="rId21"/>
    <p:sldLayoutId id="2147483800" r:id="rId22"/>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5360" y="260350"/>
            <a:ext cx="11518136" cy="1728489"/>
          </a:xfrm>
          <a:prstGeom prst="rect">
            <a:avLst/>
          </a:prstGeom>
        </p:spPr>
        <p:txBody>
          <a:bodyPr vert="horz" lIns="0" tIns="0" rIns="0" bIns="0" rtlCol="0" anchor="t" anchorCtr="0">
            <a:normAutofit/>
          </a:bodyPr>
          <a:lstStyle/>
          <a:p>
            <a:r>
              <a:rPr lang="en-GB" dirty="0"/>
              <a:t>Header 1</a:t>
            </a:r>
            <a:endParaRPr lang="en-DK" dirty="0"/>
          </a:p>
        </p:txBody>
      </p:sp>
      <p:pic>
        <p:nvPicPr>
          <p:cNvPr id="10" name="Graphic 9">
            <a:extLst>
              <a:ext uri="{FF2B5EF4-FFF2-40B4-BE49-F238E27FC236}">
                <a16:creationId xmlns:a16="http://schemas.microsoft.com/office/drawing/2014/main" id="{490F516C-56DA-5DC8-9405-049E2EB5AFA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19320" y="6413619"/>
            <a:ext cx="1659328" cy="307856"/>
          </a:xfrm>
          <a:prstGeom prst="rect">
            <a:avLst/>
          </a:prstGeom>
        </p:spPr>
      </p:pic>
      <p:sp>
        <p:nvSpPr>
          <p:cNvPr id="11" name="Text Placeholder 2">
            <a:extLst>
              <a:ext uri="{FF2B5EF4-FFF2-40B4-BE49-F238E27FC236}">
                <a16:creationId xmlns:a16="http://schemas.microsoft.com/office/drawing/2014/main" id="{B953ED91-E3F3-2BF0-1625-71E9BB83D687}"/>
              </a:ext>
            </a:extLst>
          </p:cNvPr>
          <p:cNvSpPr>
            <a:spLocks noGrp="1"/>
          </p:cNvSpPr>
          <p:nvPr>
            <p:ph type="body" idx="1"/>
          </p:nvPr>
        </p:nvSpPr>
        <p:spPr>
          <a:xfrm>
            <a:off x="335360" y="1988838"/>
            <a:ext cx="11518136" cy="4032550"/>
          </a:xfrm>
          <a:prstGeom prst="rect">
            <a:avLst/>
          </a:prstGeom>
        </p:spPr>
        <p:txBody>
          <a:bodyPr vert="horz" lIns="0" tIns="0" rIns="0" bIns="0" rtlCol="0">
            <a:noAutofit/>
          </a:bodyPr>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a:p>
            <a:pPr lvl="5"/>
            <a:r>
              <a:rPr lang="en-GB" dirty="0"/>
              <a:t>Level 6</a:t>
            </a:r>
            <a:endParaRPr lang="en-DK" dirty="0"/>
          </a:p>
        </p:txBody>
      </p:sp>
      <p:sp>
        <p:nvSpPr>
          <p:cNvPr id="3" name="Tekstfelt 2">
            <a:extLst>
              <a:ext uri="{FF2B5EF4-FFF2-40B4-BE49-F238E27FC236}">
                <a16:creationId xmlns:a16="http://schemas.microsoft.com/office/drawing/2014/main" id="{92CCC0CD-A520-BD36-9776-62C219155506}"/>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Træneruddannelse </a:t>
            </a:r>
          </a:p>
        </p:txBody>
      </p:sp>
    </p:spTree>
    <p:extLst>
      <p:ext uri="{BB962C8B-B14F-4D97-AF65-F5344CB8AC3E}">
        <p14:creationId xmlns:p14="http://schemas.microsoft.com/office/powerpoint/2010/main" val="188834331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Verdana" panose="020B0604030504040204" pitchFamily="34" charset="0"/>
          <a:ea typeface="Verdana" panose="020B0604030504040204" pitchFamily="34" charset="0"/>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Verdana" panose="020B0604030504040204" pitchFamily="34" charset="0"/>
          <a:ea typeface="Verdana" panose="020B0604030504040204" pitchFamily="34" charset="0"/>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Verdana" panose="020B0604030504040204" pitchFamily="34" charset="0"/>
          <a:ea typeface="Verdana" panose="020B0604030504040204" pitchFamily="34" charset="0"/>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Verdana" panose="020B0604030504040204" pitchFamily="34" charset="0"/>
          <a:ea typeface="Verdana" panose="020B0604030504040204" pitchFamily="34" charset="0"/>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Verdana" panose="020B0604030504040204" pitchFamily="34" charset="0"/>
          <a:ea typeface="Verdana" panose="020B0604030504040204" pitchFamily="34" charset="0"/>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Verdana" panose="020B0604030504040204" pitchFamily="34" charset="0"/>
          <a:ea typeface="Verdana" panose="020B0604030504040204" pitchFamily="34"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5360" y="260350"/>
            <a:ext cx="11518136" cy="1728489"/>
          </a:xfrm>
          <a:prstGeom prst="rect">
            <a:avLst/>
          </a:prstGeom>
        </p:spPr>
        <p:txBody>
          <a:bodyPr vert="horz" lIns="0" tIns="0" rIns="0" bIns="0" rtlCol="0" anchor="t" anchorCtr="0">
            <a:normAutofit/>
          </a:bodyPr>
          <a:lstStyle/>
          <a:p>
            <a:r>
              <a:rPr lang="en-GB"/>
              <a:t>Header 1</a:t>
            </a:r>
            <a:endParaRPr lang="en-DK"/>
          </a:p>
        </p:txBody>
      </p:sp>
      <p:pic>
        <p:nvPicPr>
          <p:cNvPr id="10" name="Graphic 9">
            <a:extLst>
              <a:ext uri="{FF2B5EF4-FFF2-40B4-BE49-F238E27FC236}">
                <a16:creationId xmlns:a16="http://schemas.microsoft.com/office/drawing/2014/main" id="{490F516C-56DA-5DC8-9405-049E2EB5AFA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19320" y="6413619"/>
            <a:ext cx="1659328" cy="307856"/>
          </a:xfrm>
          <a:prstGeom prst="rect">
            <a:avLst/>
          </a:prstGeom>
        </p:spPr>
      </p:pic>
      <p:sp>
        <p:nvSpPr>
          <p:cNvPr id="8" name="Date Placeholder 3">
            <a:extLst>
              <a:ext uri="{FF2B5EF4-FFF2-40B4-BE49-F238E27FC236}">
                <a16:creationId xmlns:a16="http://schemas.microsoft.com/office/drawing/2014/main" id="{DC425C6F-89C2-9A17-F731-8FA37EF9FAB1}"/>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9" name="Slide Number Placeholder 5">
            <a:extLst>
              <a:ext uri="{FF2B5EF4-FFF2-40B4-BE49-F238E27FC236}">
                <a16:creationId xmlns:a16="http://schemas.microsoft.com/office/drawing/2014/main" id="{BDC7A3A1-3A40-27D0-2FCC-5E84D0D6F3C8}"/>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
        <p:nvSpPr>
          <p:cNvPr id="11" name="Text Placeholder 2">
            <a:extLst>
              <a:ext uri="{FF2B5EF4-FFF2-40B4-BE49-F238E27FC236}">
                <a16:creationId xmlns:a16="http://schemas.microsoft.com/office/drawing/2014/main" id="{B953ED91-E3F3-2BF0-1625-71E9BB83D687}"/>
              </a:ext>
            </a:extLst>
          </p:cNvPr>
          <p:cNvSpPr>
            <a:spLocks noGrp="1"/>
          </p:cNvSpPr>
          <p:nvPr>
            <p:ph type="body" idx="1"/>
          </p:nvPr>
        </p:nvSpPr>
        <p:spPr>
          <a:xfrm>
            <a:off x="335360" y="1988838"/>
            <a:ext cx="11518136" cy="40325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spTree>
    <p:extLst>
      <p:ext uri="{BB962C8B-B14F-4D97-AF65-F5344CB8AC3E}">
        <p14:creationId xmlns:p14="http://schemas.microsoft.com/office/powerpoint/2010/main" val="352659087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8504" y="260648"/>
            <a:ext cx="11518136" cy="1728191"/>
          </a:xfrm>
          <a:prstGeom prst="rect">
            <a:avLst/>
          </a:prstGeom>
        </p:spPr>
        <p:txBody>
          <a:bodyPr vert="horz" lIns="0" tIns="0" rIns="0" bIns="0" rtlCol="0" anchor="t" anchorCtr="0">
            <a:noAutofit/>
          </a:bodyPr>
          <a:lstStyle/>
          <a:p>
            <a:r>
              <a:rPr lang="en-GB"/>
              <a:t>Header 1</a:t>
            </a:r>
            <a:endParaRPr lang="en-DK"/>
          </a:p>
        </p:txBody>
      </p:sp>
      <p:sp>
        <p:nvSpPr>
          <p:cNvPr id="3" name="Text Placeholder 2">
            <a:extLst>
              <a:ext uri="{FF2B5EF4-FFF2-40B4-BE49-F238E27FC236}">
                <a16:creationId xmlns:a16="http://schemas.microsoft.com/office/drawing/2014/main" id="{45EB16FC-6C9C-6000-3148-6CEB22C8DF20}"/>
              </a:ext>
            </a:extLst>
          </p:cNvPr>
          <p:cNvSpPr>
            <a:spLocks noGrp="1"/>
          </p:cNvSpPr>
          <p:nvPr>
            <p:ph type="body" idx="1"/>
          </p:nvPr>
        </p:nvSpPr>
        <p:spPr>
          <a:xfrm>
            <a:off x="335360" y="1988839"/>
            <a:ext cx="11518136" cy="40324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pic>
        <p:nvPicPr>
          <p:cNvPr id="7" name="Graphic 6">
            <a:extLst>
              <a:ext uri="{FF2B5EF4-FFF2-40B4-BE49-F238E27FC236}">
                <a16:creationId xmlns:a16="http://schemas.microsoft.com/office/drawing/2014/main" id="{0EC541DE-8FE4-2291-E1B1-33EECCE27D0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19320" y="6415626"/>
            <a:ext cx="1659328" cy="303841"/>
          </a:xfrm>
          <a:prstGeom prst="rect">
            <a:avLst/>
          </a:prstGeom>
        </p:spPr>
      </p:pic>
      <p:sp>
        <p:nvSpPr>
          <p:cNvPr id="5" name="Date Placeholder 3">
            <a:extLst>
              <a:ext uri="{FF2B5EF4-FFF2-40B4-BE49-F238E27FC236}">
                <a16:creationId xmlns:a16="http://schemas.microsoft.com/office/drawing/2014/main" id="{61A62C4F-8AC6-160C-43F7-06EB5F281A94}"/>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8" name="Slide Number Placeholder 5">
            <a:extLst>
              <a:ext uri="{FF2B5EF4-FFF2-40B4-BE49-F238E27FC236}">
                <a16:creationId xmlns:a16="http://schemas.microsoft.com/office/drawing/2014/main" id="{AC3A90EB-2112-518C-2283-D54FCDC8B86D}"/>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Tree>
    <p:extLst>
      <p:ext uri="{BB962C8B-B14F-4D97-AF65-F5344CB8AC3E}">
        <p14:creationId xmlns:p14="http://schemas.microsoft.com/office/powerpoint/2010/main" val="104648303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chemeClr val="tx1"/>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chemeClr val="tx1"/>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chemeClr val="tx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8504" y="260648"/>
            <a:ext cx="11518136" cy="1728191"/>
          </a:xfrm>
          <a:prstGeom prst="rect">
            <a:avLst/>
          </a:prstGeom>
        </p:spPr>
        <p:txBody>
          <a:bodyPr vert="horz" lIns="0" tIns="0" rIns="0" bIns="0" rtlCol="0" anchor="t" anchorCtr="0">
            <a:noAutofit/>
          </a:bodyPr>
          <a:lstStyle/>
          <a:p>
            <a:r>
              <a:rPr lang="en-GB"/>
              <a:t>Header 1</a:t>
            </a:r>
            <a:endParaRPr lang="en-DK"/>
          </a:p>
        </p:txBody>
      </p:sp>
      <p:sp>
        <p:nvSpPr>
          <p:cNvPr id="3" name="Text Placeholder 2">
            <a:extLst>
              <a:ext uri="{FF2B5EF4-FFF2-40B4-BE49-F238E27FC236}">
                <a16:creationId xmlns:a16="http://schemas.microsoft.com/office/drawing/2014/main" id="{45EB16FC-6C9C-6000-3148-6CEB22C8DF20}"/>
              </a:ext>
            </a:extLst>
          </p:cNvPr>
          <p:cNvSpPr>
            <a:spLocks noGrp="1"/>
          </p:cNvSpPr>
          <p:nvPr>
            <p:ph type="body" idx="1"/>
          </p:nvPr>
        </p:nvSpPr>
        <p:spPr>
          <a:xfrm>
            <a:off x="335360" y="1988839"/>
            <a:ext cx="11518136" cy="40324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pic>
        <p:nvPicPr>
          <p:cNvPr id="7" name="Graphic 6">
            <a:extLst>
              <a:ext uri="{FF2B5EF4-FFF2-40B4-BE49-F238E27FC236}">
                <a16:creationId xmlns:a16="http://schemas.microsoft.com/office/drawing/2014/main" id="{0EC541DE-8FE4-2291-E1B1-33EECCE27D0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19320" y="6415626"/>
            <a:ext cx="1659328" cy="303841"/>
          </a:xfrm>
          <a:prstGeom prst="rect">
            <a:avLst/>
          </a:prstGeom>
        </p:spPr>
      </p:pic>
      <p:sp>
        <p:nvSpPr>
          <p:cNvPr id="5" name="Date Placeholder 3">
            <a:extLst>
              <a:ext uri="{FF2B5EF4-FFF2-40B4-BE49-F238E27FC236}">
                <a16:creationId xmlns:a16="http://schemas.microsoft.com/office/drawing/2014/main" id="{61A62C4F-8AC6-160C-43F7-06EB5F281A94}"/>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8" name="Slide Number Placeholder 5">
            <a:extLst>
              <a:ext uri="{FF2B5EF4-FFF2-40B4-BE49-F238E27FC236}">
                <a16:creationId xmlns:a16="http://schemas.microsoft.com/office/drawing/2014/main" id="{AC3A90EB-2112-518C-2283-D54FCDC8B86D}"/>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Tree>
    <p:extLst>
      <p:ext uri="{BB962C8B-B14F-4D97-AF65-F5344CB8AC3E}">
        <p14:creationId xmlns:p14="http://schemas.microsoft.com/office/powerpoint/2010/main" val="104648303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882" r:id="rId23"/>
    <p:sldLayoutId id="2147483883" r:id="rId24"/>
    <p:sldLayoutId id="2147483884" r:id="rId25"/>
    <p:sldLayoutId id="2147483885" r:id="rId26"/>
    <p:sldLayoutId id="2147483886" r:id="rId27"/>
    <p:sldLayoutId id="2147483887" r:id="rId28"/>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chemeClr val="tx1"/>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chemeClr val="tx1"/>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chemeClr val="tx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8504" y="260648"/>
            <a:ext cx="11518136" cy="1728191"/>
          </a:xfrm>
          <a:prstGeom prst="rect">
            <a:avLst/>
          </a:prstGeom>
        </p:spPr>
        <p:txBody>
          <a:bodyPr vert="horz" lIns="0" tIns="0" rIns="0" bIns="0" rtlCol="0" anchor="t" anchorCtr="0">
            <a:noAutofit/>
          </a:bodyPr>
          <a:lstStyle/>
          <a:p>
            <a:r>
              <a:rPr lang="en-GB"/>
              <a:t>Header 1</a:t>
            </a:r>
            <a:endParaRPr lang="en-DK"/>
          </a:p>
        </p:txBody>
      </p:sp>
      <p:sp>
        <p:nvSpPr>
          <p:cNvPr id="3" name="Text Placeholder 2">
            <a:extLst>
              <a:ext uri="{FF2B5EF4-FFF2-40B4-BE49-F238E27FC236}">
                <a16:creationId xmlns:a16="http://schemas.microsoft.com/office/drawing/2014/main" id="{45EB16FC-6C9C-6000-3148-6CEB22C8DF20}"/>
              </a:ext>
            </a:extLst>
          </p:cNvPr>
          <p:cNvSpPr>
            <a:spLocks noGrp="1"/>
          </p:cNvSpPr>
          <p:nvPr>
            <p:ph type="body" idx="1"/>
          </p:nvPr>
        </p:nvSpPr>
        <p:spPr>
          <a:xfrm>
            <a:off x="335360" y="1988839"/>
            <a:ext cx="11518136" cy="40324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pic>
        <p:nvPicPr>
          <p:cNvPr id="7" name="Graphic 6">
            <a:extLst>
              <a:ext uri="{FF2B5EF4-FFF2-40B4-BE49-F238E27FC236}">
                <a16:creationId xmlns:a16="http://schemas.microsoft.com/office/drawing/2014/main" id="{0EC541DE-8FE4-2291-E1B1-33EECCE27D0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19320" y="6415626"/>
            <a:ext cx="1659328" cy="303841"/>
          </a:xfrm>
          <a:prstGeom prst="rect">
            <a:avLst/>
          </a:prstGeom>
        </p:spPr>
      </p:pic>
      <p:sp>
        <p:nvSpPr>
          <p:cNvPr id="5" name="Date Placeholder 3">
            <a:extLst>
              <a:ext uri="{FF2B5EF4-FFF2-40B4-BE49-F238E27FC236}">
                <a16:creationId xmlns:a16="http://schemas.microsoft.com/office/drawing/2014/main" id="{61A62C4F-8AC6-160C-43F7-06EB5F281A94}"/>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8" name="Slide Number Placeholder 5">
            <a:extLst>
              <a:ext uri="{FF2B5EF4-FFF2-40B4-BE49-F238E27FC236}">
                <a16:creationId xmlns:a16="http://schemas.microsoft.com/office/drawing/2014/main" id="{AC3A90EB-2112-518C-2283-D54FCDC8B86D}"/>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Tree>
    <p:extLst>
      <p:ext uri="{BB962C8B-B14F-4D97-AF65-F5344CB8AC3E}">
        <p14:creationId xmlns:p14="http://schemas.microsoft.com/office/powerpoint/2010/main" val="104648303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chemeClr val="tx1"/>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chemeClr val="tx1"/>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chemeClr val="tx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5360" y="260350"/>
            <a:ext cx="11518136" cy="1728489"/>
          </a:xfrm>
          <a:prstGeom prst="rect">
            <a:avLst/>
          </a:prstGeom>
        </p:spPr>
        <p:txBody>
          <a:bodyPr vert="horz" lIns="0" tIns="0" rIns="0" bIns="0" rtlCol="0" anchor="t" anchorCtr="0">
            <a:normAutofit/>
          </a:bodyPr>
          <a:lstStyle/>
          <a:p>
            <a:r>
              <a:rPr lang="en-GB"/>
              <a:t>Header 1</a:t>
            </a:r>
            <a:endParaRPr lang="en-DK"/>
          </a:p>
        </p:txBody>
      </p:sp>
      <p:pic>
        <p:nvPicPr>
          <p:cNvPr id="10" name="Graphic 9">
            <a:extLst>
              <a:ext uri="{FF2B5EF4-FFF2-40B4-BE49-F238E27FC236}">
                <a16:creationId xmlns:a16="http://schemas.microsoft.com/office/drawing/2014/main" id="{490F516C-56DA-5DC8-9405-049E2EB5AFA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19320" y="6413619"/>
            <a:ext cx="1659328" cy="307856"/>
          </a:xfrm>
          <a:prstGeom prst="rect">
            <a:avLst/>
          </a:prstGeom>
        </p:spPr>
      </p:pic>
      <p:sp>
        <p:nvSpPr>
          <p:cNvPr id="8" name="Date Placeholder 3">
            <a:extLst>
              <a:ext uri="{FF2B5EF4-FFF2-40B4-BE49-F238E27FC236}">
                <a16:creationId xmlns:a16="http://schemas.microsoft.com/office/drawing/2014/main" id="{DC425C6F-89C2-9A17-F731-8FA37EF9FAB1}"/>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9" name="Slide Number Placeholder 5">
            <a:extLst>
              <a:ext uri="{FF2B5EF4-FFF2-40B4-BE49-F238E27FC236}">
                <a16:creationId xmlns:a16="http://schemas.microsoft.com/office/drawing/2014/main" id="{BDC7A3A1-3A40-27D0-2FCC-5E84D0D6F3C8}"/>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
        <p:nvSpPr>
          <p:cNvPr id="11" name="Text Placeholder 2">
            <a:extLst>
              <a:ext uri="{FF2B5EF4-FFF2-40B4-BE49-F238E27FC236}">
                <a16:creationId xmlns:a16="http://schemas.microsoft.com/office/drawing/2014/main" id="{B953ED91-E3F3-2BF0-1625-71E9BB83D687}"/>
              </a:ext>
            </a:extLst>
          </p:cNvPr>
          <p:cNvSpPr>
            <a:spLocks noGrp="1"/>
          </p:cNvSpPr>
          <p:nvPr>
            <p:ph type="body" idx="1"/>
          </p:nvPr>
        </p:nvSpPr>
        <p:spPr>
          <a:xfrm>
            <a:off x="335360" y="1988838"/>
            <a:ext cx="11518136" cy="40325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spTree>
    <p:extLst>
      <p:ext uri="{BB962C8B-B14F-4D97-AF65-F5344CB8AC3E}">
        <p14:creationId xmlns:p14="http://schemas.microsoft.com/office/powerpoint/2010/main" val="352659087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8504" y="260648"/>
            <a:ext cx="11518136" cy="1728191"/>
          </a:xfrm>
          <a:prstGeom prst="rect">
            <a:avLst/>
          </a:prstGeom>
        </p:spPr>
        <p:txBody>
          <a:bodyPr vert="horz" lIns="0" tIns="0" rIns="0" bIns="0" rtlCol="0" anchor="t" anchorCtr="0">
            <a:noAutofit/>
          </a:bodyPr>
          <a:lstStyle/>
          <a:p>
            <a:r>
              <a:rPr lang="en-GB"/>
              <a:t>Header 1</a:t>
            </a:r>
            <a:endParaRPr lang="en-DK"/>
          </a:p>
        </p:txBody>
      </p:sp>
      <p:sp>
        <p:nvSpPr>
          <p:cNvPr id="3" name="Text Placeholder 2">
            <a:extLst>
              <a:ext uri="{FF2B5EF4-FFF2-40B4-BE49-F238E27FC236}">
                <a16:creationId xmlns:a16="http://schemas.microsoft.com/office/drawing/2014/main" id="{45EB16FC-6C9C-6000-3148-6CEB22C8DF20}"/>
              </a:ext>
            </a:extLst>
          </p:cNvPr>
          <p:cNvSpPr>
            <a:spLocks noGrp="1"/>
          </p:cNvSpPr>
          <p:nvPr>
            <p:ph type="body" idx="1"/>
          </p:nvPr>
        </p:nvSpPr>
        <p:spPr>
          <a:xfrm>
            <a:off x="335360" y="1988839"/>
            <a:ext cx="11518136" cy="40324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pic>
        <p:nvPicPr>
          <p:cNvPr id="7" name="Graphic 6">
            <a:extLst>
              <a:ext uri="{FF2B5EF4-FFF2-40B4-BE49-F238E27FC236}">
                <a16:creationId xmlns:a16="http://schemas.microsoft.com/office/drawing/2014/main" id="{0EC541DE-8FE4-2291-E1B1-33EECCE27D0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19320" y="6415626"/>
            <a:ext cx="1659328" cy="303841"/>
          </a:xfrm>
          <a:prstGeom prst="rect">
            <a:avLst/>
          </a:prstGeom>
        </p:spPr>
      </p:pic>
      <p:sp>
        <p:nvSpPr>
          <p:cNvPr id="5" name="Date Placeholder 3">
            <a:extLst>
              <a:ext uri="{FF2B5EF4-FFF2-40B4-BE49-F238E27FC236}">
                <a16:creationId xmlns:a16="http://schemas.microsoft.com/office/drawing/2014/main" id="{61A62C4F-8AC6-160C-43F7-06EB5F281A94}"/>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8" name="Slide Number Placeholder 5">
            <a:extLst>
              <a:ext uri="{FF2B5EF4-FFF2-40B4-BE49-F238E27FC236}">
                <a16:creationId xmlns:a16="http://schemas.microsoft.com/office/drawing/2014/main" id="{AC3A90EB-2112-518C-2283-D54FCDC8B86D}"/>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Tree>
    <p:extLst>
      <p:ext uri="{BB962C8B-B14F-4D97-AF65-F5344CB8AC3E}">
        <p14:creationId xmlns:p14="http://schemas.microsoft.com/office/powerpoint/2010/main" val="1046483032"/>
      </p:ext>
    </p:extLst>
  </p:cSld>
  <p:clrMap bg1="lt1" tx1="dk1" bg2="lt2" tx2="dk2" accent1="accent1" accent2="accent2" accent3="accent3" accent4="accent4" accent5="accent5" accent6="accent6" hlink="hlink" folHlink="folHlink"/>
  <p:sldLayoutIdLst>
    <p:sldLayoutId id="2147483685" r:id="rId1"/>
    <p:sldLayoutId id="2147483786" r:id="rId2"/>
    <p:sldLayoutId id="2147483667" r:id="rId3"/>
    <p:sldLayoutId id="2147483724" r:id="rId4"/>
    <p:sldLayoutId id="2147483725" r:id="rId5"/>
    <p:sldLayoutId id="2147483726" r:id="rId6"/>
    <p:sldLayoutId id="2147483727" r:id="rId7"/>
    <p:sldLayoutId id="2147483728" r:id="rId8"/>
    <p:sldLayoutId id="2147483791"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88" r:id="rId23"/>
    <p:sldLayoutId id="2147483742" r:id="rId24"/>
    <p:sldLayoutId id="2147483743" r:id="rId25"/>
    <p:sldLayoutId id="2147483744" r:id="rId26"/>
    <p:sldLayoutId id="2147483745" r:id="rId27"/>
    <p:sldLayoutId id="2147483696" r:id="rId28"/>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chemeClr val="tx1"/>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chemeClr val="tx1"/>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chemeClr val="tx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5360" y="260350"/>
            <a:ext cx="11518136" cy="1728489"/>
          </a:xfrm>
          <a:prstGeom prst="rect">
            <a:avLst/>
          </a:prstGeom>
        </p:spPr>
        <p:txBody>
          <a:bodyPr vert="horz" lIns="0" tIns="0" rIns="0" bIns="0" rtlCol="0" anchor="t" anchorCtr="0">
            <a:normAutofit/>
          </a:bodyPr>
          <a:lstStyle/>
          <a:p>
            <a:r>
              <a:rPr lang="en-GB"/>
              <a:t>Header 1</a:t>
            </a:r>
            <a:endParaRPr lang="en-DK"/>
          </a:p>
        </p:txBody>
      </p:sp>
      <p:pic>
        <p:nvPicPr>
          <p:cNvPr id="10" name="Graphic 9">
            <a:extLst>
              <a:ext uri="{FF2B5EF4-FFF2-40B4-BE49-F238E27FC236}">
                <a16:creationId xmlns:a16="http://schemas.microsoft.com/office/drawing/2014/main" id="{490F516C-56DA-5DC8-9405-049E2EB5AFA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19320" y="6413619"/>
            <a:ext cx="1659328" cy="307856"/>
          </a:xfrm>
          <a:prstGeom prst="rect">
            <a:avLst/>
          </a:prstGeom>
        </p:spPr>
      </p:pic>
      <p:sp>
        <p:nvSpPr>
          <p:cNvPr id="8" name="Date Placeholder 3">
            <a:extLst>
              <a:ext uri="{FF2B5EF4-FFF2-40B4-BE49-F238E27FC236}">
                <a16:creationId xmlns:a16="http://schemas.microsoft.com/office/drawing/2014/main" id="{DC425C6F-89C2-9A17-F731-8FA37EF9FAB1}"/>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9" name="Slide Number Placeholder 5">
            <a:extLst>
              <a:ext uri="{FF2B5EF4-FFF2-40B4-BE49-F238E27FC236}">
                <a16:creationId xmlns:a16="http://schemas.microsoft.com/office/drawing/2014/main" id="{BDC7A3A1-3A40-27D0-2FCC-5E84D0D6F3C8}"/>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
        <p:nvSpPr>
          <p:cNvPr id="11" name="Text Placeholder 2">
            <a:extLst>
              <a:ext uri="{FF2B5EF4-FFF2-40B4-BE49-F238E27FC236}">
                <a16:creationId xmlns:a16="http://schemas.microsoft.com/office/drawing/2014/main" id="{B953ED91-E3F3-2BF0-1625-71E9BB83D687}"/>
              </a:ext>
            </a:extLst>
          </p:cNvPr>
          <p:cNvSpPr>
            <a:spLocks noGrp="1"/>
          </p:cNvSpPr>
          <p:nvPr>
            <p:ph type="body" idx="1"/>
          </p:nvPr>
        </p:nvSpPr>
        <p:spPr>
          <a:xfrm>
            <a:off x="335360" y="1988838"/>
            <a:ext cx="11518136" cy="40325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spTree>
    <p:extLst>
      <p:ext uri="{BB962C8B-B14F-4D97-AF65-F5344CB8AC3E}">
        <p14:creationId xmlns:p14="http://schemas.microsoft.com/office/powerpoint/2010/main" val="3526590876"/>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5360" y="260350"/>
            <a:ext cx="11518136" cy="1728489"/>
          </a:xfrm>
          <a:prstGeom prst="rect">
            <a:avLst/>
          </a:prstGeom>
        </p:spPr>
        <p:txBody>
          <a:bodyPr vert="horz" lIns="0" tIns="0" rIns="0" bIns="0" rtlCol="0" anchor="t" anchorCtr="0">
            <a:normAutofit/>
          </a:bodyPr>
          <a:lstStyle/>
          <a:p>
            <a:r>
              <a:rPr lang="en-GB"/>
              <a:t>Header 1</a:t>
            </a:r>
            <a:endParaRPr lang="en-DK"/>
          </a:p>
        </p:txBody>
      </p:sp>
      <p:pic>
        <p:nvPicPr>
          <p:cNvPr id="10" name="Graphic 9">
            <a:extLst>
              <a:ext uri="{FF2B5EF4-FFF2-40B4-BE49-F238E27FC236}">
                <a16:creationId xmlns:a16="http://schemas.microsoft.com/office/drawing/2014/main" id="{490F516C-56DA-5DC8-9405-049E2EB5AFA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19320" y="6413619"/>
            <a:ext cx="1659328" cy="307856"/>
          </a:xfrm>
          <a:prstGeom prst="rect">
            <a:avLst/>
          </a:prstGeom>
        </p:spPr>
      </p:pic>
      <p:sp>
        <p:nvSpPr>
          <p:cNvPr id="8" name="Date Placeholder 3">
            <a:extLst>
              <a:ext uri="{FF2B5EF4-FFF2-40B4-BE49-F238E27FC236}">
                <a16:creationId xmlns:a16="http://schemas.microsoft.com/office/drawing/2014/main" id="{DC425C6F-89C2-9A17-F731-8FA37EF9FAB1}"/>
              </a:ext>
            </a:extLst>
          </p:cNvPr>
          <p:cNvSpPr>
            <a:spLocks noGrp="1"/>
          </p:cNvSpPr>
          <p:nvPr>
            <p:ph type="dt" sz="half" idx="2"/>
          </p:nvPr>
        </p:nvSpPr>
        <p:spPr>
          <a:xfrm>
            <a:off x="9696400" y="6413617"/>
            <a:ext cx="1435444" cy="307857"/>
          </a:xfrm>
          <a:prstGeom prst="rect">
            <a:avLst/>
          </a:prstGeom>
        </p:spPr>
        <p:txBody>
          <a:bodyPr vert="horz" lIns="0" tIns="0" rIns="0" bIns="0" rtlCol="0" anchor="ctr"/>
          <a:lstStyle>
            <a:lvl1pPr algn="l">
              <a:defRPr sz="600" baseline="0">
                <a:solidFill>
                  <a:schemeClr val="tx1"/>
                </a:solidFill>
                <a:latin typeface="DBU" pitchFamily="2" charset="0"/>
              </a:defRPr>
            </a:lvl1pPr>
          </a:lstStyle>
          <a:p>
            <a:pPr algn="r"/>
            <a:endParaRPr lang="en-DK"/>
          </a:p>
        </p:txBody>
      </p:sp>
      <p:sp>
        <p:nvSpPr>
          <p:cNvPr id="9" name="Slide Number Placeholder 5">
            <a:extLst>
              <a:ext uri="{FF2B5EF4-FFF2-40B4-BE49-F238E27FC236}">
                <a16:creationId xmlns:a16="http://schemas.microsoft.com/office/drawing/2014/main" id="{BDC7A3A1-3A40-27D0-2FCC-5E84D0D6F3C8}"/>
              </a:ext>
            </a:extLst>
          </p:cNvPr>
          <p:cNvSpPr>
            <a:spLocks noGrp="1"/>
          </p:cNvSpPr>
          <p:nvPr>
            <p:ph type="sldNum" sz="quarter" idx="4"/>
          </p:nvPr>
        </p:nvSpPr>
        <p:spPr>
          <a:xfrm>
            <a:off x="11136560" y="6413617"/>
            <a:ext cx="718508" cy="307857"/>
          </a:xfrm>
          <a:prstGeom prst="rect">
            <a:avLst/>
          </a:prstGeom>
        </p:spPr>
        <p:txBody>
          <a:bodyPr vert="horz" lIns="0" tIns="0" rIns="0" bIns="0" rtlCol="0" anchor="ctr"/>
          <a:lstStyle>
            <a:lvl1pPr algn="r">
              <a:defRPr sz="600" baseline="0">
                <a:solidFill>
                  <a:schemeClr val="tx1"/>
                </a:solidFill>
                <a:latin typeface="DBU" pitchFamily="2" charset="0"/>
              </a:defRPr>
            </a:lvl1pPr>
          </a:lstStyle>
          <a:p>
            <a:fld id="{2318E871-3D19-544A-9401-385E587B5AC1}" type="slidenum">
              <a:rPr lang="en-DK" smtClean="0"/>
              <a:pPr/>
              <a:t>‹nr.›</a:t>
            </a:fld>
            <a:endParaRPr lang="en-DK"/>
          </a:p>
        </p:txBody>
      </p:sp>
      <p:sp>
        <p:nvSpPr>
          <p:cNvPr id="11" name="Text Placeholder 2">
            <a:extLst>
              <a:ext uri="{FF2B5EF4-FFF2-40B4-BE49-F238E27FC236}">
                <a16:creationId xmlns:a16="http://schemas.microsoft.com/office/drawing/2014/main" id="{B953ED91-E3F3-2BF0-1625-71E9BB83D687}"/>
              </a:ext>
            </a:extLst>
          </p:cNvPr>
          <p:cNvSpPr>
            <a:spLocks noGrp="1"/>
          </p:cNvSpPr>
          <p:nvPr>
            <p:ph type="body" idx="1"/>
          </p:nvPr>
        </p:nvSpPr>
        <p:spPr>
          <a:xfrm>
            <a:off x="335360" y="1988838"/>
            <a:ext cx="11518136" cy="4032550"/>
          </a:xfrm>
          <a:prstGeom prst="rect">
            <a:avLst/>
          </a:prstGeom>
        </p:spPr>
        <p:txBody>
          <a:bodyPr vert="horz" lIns="0" tIns="0" rIns="0" bIns="0" rtlCol="0">
            <a:noAutofit/>
          </a:bodyPr>
          <a:lstStyle/>
          <a:p>
            <a:pPr lvl="0"/>
            <a:r>
              <a:rPr lang="en-GB"/>
              <a:t>Level 1</a:t>
            </a:r>
          </a:p>
          <a:p>
            <a:pPr lvl="1"/>
            <a:r>
              <a:rPr lang="en-GB"/>
              <a:t>Level 2</a:t>
            </a:r>
          </a:p>
          <a:p>
            <a:pPr lvl="2"/>
            <a:r>
              <a:rPr lang="en-GB"/>
              <a:t>Level 3</a:t>
            </a:r>
          </a:p>
          <a:p>
            <a:pPr lvl="3"/>
            <a:r>
              <a:rPr lang="en-GB"/>
              <a:t>Level 4</a:t>
            </a:r>
          </a:p>
          <a:p>
            <a:pPr lvl="4"/>
            <a:r>
              <a:rPr lang="en-GB"/>
              <a:t>Level 5</a:t>
            </a:r>
          </a:p>
          <a:p>
            <a:pPr lvl="5"/>
            <a:r>
              <a:rPr lang="en-GB"/>
              <a:t>Level 6</a:t>
            </a:r>
            <a:endParaRPr lang="en-DK"/>
          </a:p>
        </p:txBody>
      </p:sp>
    </p:spTree>
    <p:extLst>
      <p:ext uri="{BB962C8B-B14F-4D97-AF65-F5344CB8AC3E}">
        <p14:creationId xmlns:p14="http://schemas.microsoft.com/office/powerpoint/2010/main" val="352659087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DBU Wide" pitchFamily="2"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slideLayout" Target="../slideLayouts/slideLayout31.xml"/><Relationship Id="rId5" Type="http://schemas.openxmlformats.org/officeDocument/2006/relationships/image" Target="../media/image33.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73AC846B-A6D2-CD76-BAF0-736E7868C57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r="14827" b="14827"/>
          <a:stretch>
            <a:fillRect/>
          </a:stretch>
        </p:blipFill>
        <p:spPr>
          <a:xfrm>
            <a:off x="1" y="0"/>
            <a:ext cx="12192000" cy="6858000"/>
          </a:xfrm>
          <a:prstGeom prst="rect">
            <a:avLst/>
          </a:prstGeom>
        </p:spPr>
      </p:pic>
      <p:sp>
        <p:nvSpPr>
          <p:cNvPr id="2" name="Pladsholder til tekst 1">
            <a:extLst>
              <a:ext uri="{FF2B5EF4-FFF2-40B4-BE49-F238E27FC236}">
                <a16:creationId xmlns:a16="http://schemas.microsoft.com/office/drawing/2014/main" id="{00673678-529B-4B01-4D04-2B460829C032}"/>
              </a:ext>
            </a:extLst>
          </p:cNvPr>
          <p:cNvSpPr>
            <a:spLocks noGrp="1"/>
          </p:cNvSpPr>
          <p:nvPr>
            <p:ph type="body" sz="quarter" idx="16"/>
          </p:nvPr>
        </p:nvSpPr>
        <p:spPr>
          <a:xfrm>
            <a:off x="4250724" y="540136"/>
            <a:ext cx="7479272" cy="5193117"/>
          </a:xfrm>
        </p:spPr>
        <p:txBody>
          <a:bodyPr/>
          <a:lstStyle/>
          <a:p>
            <a:r>
              <a:rPr lang="da-DK" dirty="0"/>
              <a:t>SKAB ET MOTIVERENDE, SJOVT OG LÆRERIGT TRÆNINGSMILJØ</a:t>
            </a:r>
          </a:p>
          <a:p>
            <a:endParaRPr lang="da-DK" dirty="0"/>
          </a:p>
          <a:p>
            <a:endParaRPr lang="da-DK" dirty="0"/>
          </a:p>
          <a:p>
            <a:endParaRPr lang="da-DK" dirty="0"/>
          </a:p>
          <a:p>
            <a:r>
              <a:rPr lang="da-DK" sz="3600" dirty="0"/>
              <a:t>Webinar d. 28. April kl. 20.00</a:t>
            </a:r>
          </a:p>
          <a:p>
            <a:endParaRPr lang="da-DK" dirty="0"/>
          </a:p>
          <a:p>
            <a:endParaRPr lang="da-DK" dirty="0"/>
          </a:p>
          <a:p>
            <a:endParaRPr lang="da-DK" dirty="0"/>
          </a:p>
          <a:p>
            <a:r>
              <a:rPr lang="da-DK" sz="2800" dirty="0">
                <a:solidFill>
                  <a:schemeClr val="accent6">
                    <a:lumMod val="50000"/>
                  </a:schemeClr>
                </a:solidFill>
              </a:rPr>
              <a:t>M. Amanda Schøbel Erbs</a:t>
            </a:r>
          </a:p>
          <a:p>
            <a:endParaRPr lang="da-DK" dirty="0"/>
          </a:p>
        </p:txBody>
      </p:sp>
      <p:pic>
        <p:nvPicPr>
          <p:cNvPr id="5" name="Billede 4">
            <a:extLst>
              <a:ext uri="{FF2B5EF4-FFF2-40B4-BE49-F238E27FC236}">
                <a16:creationId xmlns:a16="http://schemas.microsoft.com/office/drawing/2014/main" id="{F93A770C-1D7B-A8BC-F1DD-887538A3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5" y="540136"/>
            <a:ext cx="1838275" cy="2613234"/>
          </a:xfrm>
          <a:prstGeom prst="rect">
            <a:avLst/>
          </a:prstGeom>
        </p:spPr>
      </p:pic>
    </p:spTree>
    <p:extLst>
      <p:ext uri="{BB962C8B-B14F-4D97-AF65-F5344CB8AC3E}">
        <p14:creationId xmlns:p14="http://schemas.microsoft.com/office/powerpoint/2010/main" val="3721133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0302-8C83-7CE0-D435-EB37A4212A40}"/>
            </a:ext>
          </a:extLst>
        </p:cNvPr>
        <p:cNvGrpSpPr/>
        <p:nvPr/>
      </p:nvGrpSpPr>
      <p:grpSpPr>
        <a:xfrm>
          <a:off x="0" y="0"/>
          <a:ext cx="0" cy="0"/>
          <a:chOff x="0" y="0"/>
          <a:chExt cx="0" cy="0"/>
        </a:xfrm>
      </p:grpSpPr>
      <p:pic>
        <p:nvPicPr>
          <p:cNvPr id="35" name="Billede 34">
            <a:extLst>
              <a:ext uri="{FF2B5EF4-FFF2-40B4-BE49-F238E27FC236}">
                <a16:creationId xmlns:a16="http://schemas.microsoft.com/office/drawing/2014/main" id="{FEF0103F-5183-ADF6-B87F-1A3B51DE2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261" y="915408"/>
            <a:ext cx="4794250" cy="4214384"/>
          </a:xfrm>
          <a:prstGeom prst="rect">
            <a:avLst/>
          </a:prstGeom>
        </p:spPr>
      </p:pic>
      <p:pic>
        <p:nvPicPr>
          <p:cNvPr id="37" name="Billede 36">
            <a:extLst>
              <a:ext uri="{FF2B5EF4-FFF2-40B4-BE49-F238E27FC236}">
                <a16:creationId xmlns:a16="http://schemas.microsoft.com/office/drawing/2014/main" id="{ECA57121-B5C5-2F1D-623C-AEFE9D2DB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368300"/>
            <a:ext cx="7032761" cy="5308600"/>
          </a:xfrm>
          <a:prstGeom prst="rect">
            <a:avLst/>
          </a:prstGeom>
        </p:spPr>
      </p:pic>
    </p:spTree>
    <p:extLst>
      <p:ext uri="{BB962C8B-B14F-4D97-AF65-F5344CB8AC3E}">
        <p14:creationId xmlns:p14="http://schemas.microsoft.com/office/powerpoint/2010/main" val="49796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23BCF-61DA-9658-60B8-525246073EAB}"/>
            </a:ext>
          </a:extLst>
        </p:cNvPr>
        <p:cNvGrpSpPr/>
        <p:nvPr/>
      </p:nvGrpSpPr>
      <p:grpSpPr>
        <a:xfrm>
          <a:off x="0" y="0"/>
          <a:ext cx="0" cy="0"/>
          <a:chOff x="0" y="0"/>
          <a:chExt cx="0" cy="0"/>
        </a:xfrm>
      </p:grpSpPr>
      <p:sp>
        <p:nvSpPr>
          <p:cNvPr id="10" name="Ellipse 9">
            <a:extLst>
              <a:ext uri="{FF2B5EF4-FFF2-40B4-BE49-F238E27FC236}">
                <a16:creationId xmlns:a16="http://schemas.microsoft.com/office/drawing/2014/main" id="{5112DF4D-24C8-2D7D-AA80-F4EA788EBFA7}"/>
              </a:ext>
            </a:extLst>
          </p:cNvPr>
          <p:cNvSpPr/>
          <p:nvPr/>
        </p:nvSpPr>
        <p:spPr>
          <a:xfrm>
            <a:off x="486326" y="1611425"/>
            <a:ext cx="4728511" cy="1689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dirty="0"/>
              <a:t>20% af fodboldrelaterede akademiske artikler omhandler kvindefodbold.</a:t>
            </a:r>
          </a:p>
        </p:txBody>
      </p:sp>
      <p:sp>
        <p:nvSpPr>
          <p:cNvPr id="20" name="Ellipse 19">
            <a:extLst>
              <a:ext uri="{FF2B5EF4-FFF2-40B4-BE49-F238E27FC236}">
                <a16:creationId xmlns:a16="http://schemas.microsoft.com/office/drawing/2014/main" id="{2013E6FA-8FA1-F3FA-B630-3316B7B8468E}"/>
              </a:ext>
            </a:extLst>
          </p:cNvPr>
          <p:cNvSpPr/>
          <p:nvPr/>
        </p:nvSpPr>
        <p:spPr>
          <a:xfrm>
            <a:off x="2409058" y="3919370"/>
            <a:ext cx="3848100" cy="21607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dirty="0"/>
              <a:t>Trænerens rolle i pigefodbold afgørende for både spillernes udvikling og deres oplevelse af inklusion i sporten.</a:t>
            </a:r>
          </a:p>
        </p:txBody>
      </p:sp>
      <p:sp>
        <p:nvSpPr>
          <p:cNvPr id="27" name="Ellipse 26">
            <a:extLst>
              <a:ext uri="{FF2B5EF4-FFF2-40B4-BE49-F238E27FC236}">
                <a16:creationId xmlns:a16="http://schemas.microsoft.com/office/drawing/2014/main" id="{6528E149-BFB3-1E93-FDB5-6955C9A88D15}"/>
              </a:ext>
            </a:extLst>
          </p:cNvPr>
          <p:cNvSpPr/>
          <p:nvPr/>
        </p:nvSpPr>
        <p:spPr>
          <a:xfrm>
            <a:off x="6257158" y="1611425"/>
            <a:ext cx="5016500" cy="31666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dirty="0"/>
              <a:t>Trænerens rolle rækker langt ud over det tekniske og taktiske. De fungerer som kulturbærere, der enten kan fastholde traditionelle kønsnormer eller bidrage til et mere inkluderende og motiverende miljø for piger i fodbold.</a:t>
            </a:r>
          </a:p>
        </p:txBody>
      </p:sp>
      <p:sp>
        <p:nvSpPr>
          <p:cNvPr id="2" name="Ellipse 1">
            <a:extLst>
              <a:ext uri="{FF2B5EF4-FFF2-40B4-BE49-F238E27FC236}">
                <a16:creationId xmlns:a16="http://schemas.microsoft.com/office/drawing/2014/main" id="{B16BA783-3DB6-EA4F-88DB-A2492EC5020A}"/>
              </a:ext>
            </a:extLst>
          </p:cNvPr>
          <p:cNvSpPr/>
          <p:nvPr/>
        </p:nvSpPr>
        <p:spPr>
          <a:xfrm>
            <a:off x="3547594" y="231997"/>
            <a:ext cx="4728512" cy="100036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a-DK" sz="2400" b="1" dirty="0"/>
              <a:t>Tema 1</a:t>
            </a:r>
          </a:p>
          <a:p>
            <a:pPr algn="ctr"/>
            <a:r>
              <a:rPr lang="da-DK" sz="2400" dirty="0"/>
              <a:t>Kultur og køn i sport</a:t>
            </a:r>
          </a:p>
        </p:txBody>
      </p:sp>
    </p:spTree>
    <p:extLst>
      <p:ext uri="{BB962C8B-B14F-4D97-AF65-F5344CB8AC3E}">
        <p14:creationId xmlns:p14="http://schemas.microsoft.com/office/powerpoint/2010/main" val="43529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3D979-3241-FD6F-7F27-41FD08C37308}"/>
            </a:ext>
          </a:extLst>
        </p:cNvPr>
        <p:cNvGrpSpPr/>
        <p:nvPr/>
      </p:nvGrpSpPr>
      <p:grpSpPr>
        <a:xfrm>
          <a:off x="0" y="0"/>
          <a:ext cx="0" cy="0"/>
          <a:chOff x="0" y="0"/>
          <a:chExt cx="0" cy="0"/>
        </a:xfrm>
      </p:grpSpPr>
      <p:pic>
        <p:nvPicPr>
          <p:cNvPr id="9" name="Grafik 8" descr="Krusning med massiv udfyldning">
            <a:extLst>
              <a:ext uri="{FF2B5EF4-FFF2-40B4-BE49-F238E27FC236}">
                <a16:creationId xmlns:a16="http://schemas.microsoft.com/office/drawing/2014/main" id="{519BDC79-7516-D650-74C3-5AE9F08631E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597970" y="-1301678"/>
            <a:ext cx="8159678" cy="8159678"/>
          </a:xfrm>
          <a:prstGeom prst="rect">
            <a:avLst/>
          </a:prstGeom>
        </p:spPr>
      </p:pic>
      <p:sp>
        <p:nvSpPr>
          <p:cNvPr id="5" name="Tekstfelt 4">
            <a:extLst>
              <a:ext uri="{FF2B5EF4-FFF2-40B4-BE49-F238E27FC236}">
                <a16:creationId xmlns:a16="http://schemas.microsoft.com/office/drawing/2014/main" id="{B635B610-58F6-2601-583B-EA19906FB4C4}"/>
              </a:ext>
            </a:extLst>
          </p:cNvPr>
          <p:cNvSpPr txBox="1"/>
          <p:nvPr/>
        </p:nvSpPr>
        <p:spPr>
          <a:xfrm>
            <a:off x="142538" y="1649512"/>
            <a:ext cx="6099586" cy="3262432"/>
          </a:xfrm>
          <a:prstGeom prst="rect">
            <a:avLst/>
          </a:prstGeom>
          <a:noFill/>
        </p:spPr>
        <p:txBody>
          <a:bodyPr wrap="square">
            <a:spAutoFit/>
          </a:bodyPr>
          <a:lstStyle/>
          <a:p>
            <a:r>
              <a:rPr lang="da-DK" sz="2600" b="1" dirty="0"/>
              <a:t>Rollemodeler/kulturbærer</a:t>
            </a:r>
          </a:p>
          <a:p>
            <a:endParaRPr lang="da-DK" sz="1800" b="1" dirty="0"/>
          </a:p>
          <a:p>
            <a:pPr marL="285750" indent="-285750">
              <a:buFont typeface="Wingdings" pitchFamily="2" charset="2"/>
              <a:buChar char="Ø"/>
            </a:pPr>
            <a:r>
              <a:rPr lang="da-DK" sz="1800" dirty="0" err="1"/>
              <a:t>Get</a:t>
            </a:r>
            <a:r>
              <a:rPr lang="da-DK" sz="1800" dirty="0"/>
              <a:t> </a:t>
            </a:r>
            <a:r>
              <a:rPr lang="da-DK" sz="1800" dirty="0" err="1"/>
              <a:t>movin</a:t>
            </a:r>
            <a:r>
              <a:rPr lang="da-DK" dirty="0"/>
              <a:t>’-</a:t>
            </a:r>
            <a:r>
              <a:rPr lang="da-DK" sz="1800" dirty="0"/>
              <a:t>ambassadører</a:t>
            </a:r>
          </a:p>
          <a:p>
            <a:pPr marL="285750" indent="-285750">
              <a:buFont typeface="Wingdings" pitchFamily="2" charset="2"/>
              <a:buChar char="Ø"/>
            </a:pPr>
            <a:r>
              <a:rPr lang="da-DK" sz="1800" dirty="0"/>
              <a:t>Ung-trænere</a:t>
            </a:r>
          </a:p>
          <a:p>
            <a:pPr marL="285750" indent="-285750">
              <a:buFont typeface="Wingdings" pitchFamily="2" charset="2"/>
              <a:buChar char="Ø"/>
            </a:pPr>
            <a:r>
              <a:rPr lang="da-DK" sz="1800" dirty="0"/>
              <a:t>Forældretrænere</a:t>
            </a:r>
          </a:p>
          <a:p>
            <a:pPr marL="285750" indent="-285750">
              <a:buFont typeface="Wingdings" pitchFamily="2" charset="2"/>
              <a:buChar char="Ø"/>
            </a:pPr>
            <a:r>
              <a:rPr lang="da-DK" sz="1800" dirty="0"/>
              <a:t>Kvindelige- og mandlige trænere</a:t>
            </a:r>
          </a:p>
          <a:p>
            <a:pPr marL="285750" indent="-285750">
              <a:buFont typeface="Wingdings" pitchFamily="2" charset="2"/>
              <a:buChar char="Ø"/>
            </a:pPr>
            <a:r>
              <a:rPr lang="da-DK" sz="1800" dirty="0"/>
              <a:t>Ældre spillere i klubben</a:t>
            </a:r>
          </a:p>
          <a:p>
            <a:endParaRPr lang="da-DK" sz="1800" b="1" dirty="0"/>
          </a:p>
          <a:p>
            <a:r>
              <a:rPr lang="da-DK" sz="1200" b="1" i="1" dirty="0"/>
              <a:t>Eksempel på rollemodel</a:t>
            </a:r>
          </a:p>
          <a:p>
            <a:endParaRPr lang="da-DK" sz="1800" b="1" dirty="0"/>
          </a:p>
          <a:p>
            <a:r>
              <a:rPr lang="da-DK" sz="1200" i="1" dirty="0"/>
              <a:t>Efterlev de regler/den kultur du sætter!</a:t>
            </a:r>
          </a:p>
          <a:p>
            <a:r>
              <a:rPr lang="da-DK" sz="1200" i="1" dirty="0"/>
              <a:t>Forberedt til træning m. fodboldtøj, kom til tiden og snakke ordentligt.</a:t>
            </a:r>
          </a:p>
        </p:txBody>
      </p:sp>
      <p:sp>
        <p:nvSpPr>
          <p:cNvPr id="7" name="Tekstfelt 6">
            <a:extLst>
              <a:ext uri="{FF2B5EF4-FFF2-40B4-BE49-F238E27FC236}">
                <a16:creationId xmlns:a16="http://schemas.microsoft.com/office/drawing/2014/main" id="{9E04D062-8FA4-B1DE-CB51-569ACA50894B}"/>
              </a:ext>
            </a:extLst>
          </p:cNvPr>
          <p:cNvSpPr txBox="1"/>
          <p:nvPr/>
        </p:nvSpPr>
        <p:spPr>
          <a:xfrm>
            <a:off x="94130" y="272534"/>
            <a:ext cx="6147994" cy="769441"/>
          </a:xfrm>
          <a:prstGeom prst="rect">
            <a:avLst/>
          </a:prstGeom>
          <a:noFill/>
        </p:spPr>
        <p:txBody>
          <a:bodyPr wrap="square">
            <a:spAutoFit/>
          </a:bodyPr>
          <a:lstStyle/>
          <a:p>
            <a:r>
              <a:rPr lang="da-DK" sz="4400" b="1" dirty="0"/>
              <a:t>Eksempler i praksis</a:t>
            </a:r>
          </a:p>
        </p:txBody>
      </p:sp>
    </p:spTree>
    <p:extLst>
      <p:ext uri="{BB962C8B-B14F-4D97-AF65-F5344CB8AC3E}">
        <p14:creationId xmlns:p14="http://schemas.microsoft.com/office/powerpoint/2010/main" val="272689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dissolve">
                                      <p:cBhvr>
                                        <p:cTn id="7" dur="500"/>
                                        <p:tgtEl>
                                          <p:spTgt spid="5">
                                            <p:txEl>
                                              <p:pRg st="8" end="8"/>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0" end="10"/>
                                            </p:txEl>
                                          </p:spTgt>
                                        </p:tgtEl>
                                        <p:attrNameLst>
                                          <p:attrName>style.visibility</p:attrName>
                                        </p:attrNameLst>
                                      </p:cBhvr>
                                      <p:to>
                                        <p:strVal val="visible"/>
                                      </p:to>
                                    </p:set>
                                    <p:animEffect transition="in" filter="dissolve">
                                      <p:cBhvr>
                                        <p:cTn id="10" dur="500"/>
                                        <p:tgtEl>
                                          <p:spTgt spid="5">
                                            <p:txEl>
                                              <p:pRg st="10" end="1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animEffect transition="in" filter="dissolve">
                                      <p:cBhvr>
                                        <p:cTn id="1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AE73D-343D-7FA4-2FB3-1E83FAA78A35}"/>
            </a:ext>
          </a:extLst>
        </p:cNvPr>
        <p:cNvGrpSpPr/>
        <p:nvPr/>
      </p:nvGrpSpPr>
      <p:grpSpPr>
        <a:xfrm>
          <a:off x="0" y="0"/>
          <a:ext cx="0" cy="0"/>
          <a:chOff x="0" y="0"/>
          <a:chExt cx="0" cy="0"/>
        </a:xfrm>
      </p:grpSpPr>
      <p:pic>
        <p:nvPicPr>
          <p:cNvPr id="6" name="Grafik 5" descr="Forretningsudvikling med massiv udfyldning">
            <a:extLst>
              <a:ext uri="{FF2B5EF4-FFF2-40B4-BE49-F238E27FC236}">
                <a16:creationId xmlns:a16="http://schemas.microsoft.com/office/drawing/2014/main" id="{C023CF16-32C5-7392-8DF4-EE4035EB8A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13181" y="-882128"/>
            <a:ext cx="8066442" cy="8066442"/>
          </a:xfrm>
          <a:prstGeom prst="rect">
            <a:avLst/>
          </a:prstGeom>
        </p:spPr>
      </p:pic>
      <p:sp>
        <p:nvSpPr>
          <p:cNvPr id="5" name="Tekstfelt 4">
            <a:extLst>
              <a:ext uri="{FF2B5EF4-FFF2-40B4-BE49-F238E27FC236}">
                <a16:creationId xmlns:a16="http://schemas.microsoft.com/office/drawing/2014/main" id="{5B76037D-BED5-6AD1-EB3E-EF8E5B11CCC7}"/>
              </a:ext>
            </a:extLst>
          </p:cNvPr>
          <p:cNvSpPr txBox="1"/>
          <p:nvPr/>
        </p:nvSpPr>
        <p:spPr>
          <a:xfrm>
            <a:off x="142537" y="1649512"/>
            <a:ext cx="7882667" cy="3170099"/>
          </a:xfrm>
          <a:prstGeom prst="rect">
            <a:avLst/>
          </a:prstGeom>
          <a:noFill/>
        </p:spPr>
        <p:txBody>
          <a:bodyPr wrap="square">
            <a:spAutoFit/>
          </a:bodyPr>
          <a:lstStyle/>
          <a:p>
            <a:r>
              <a:rPr lang="da-DK" sz="2600" b="1" dirty="0"/>
              <a:t>Inkluderende miljø – Hvad er det?</a:t>
            </a:r>
          </a:p>
          <a:p>
            <a:endParaRPr lang="da-DK" sz="1800" b="1" dirty="0"/>
          </a:p>
          <a:p>
            <a:pPr marL="285750" indent="-285750">
              <a:buFont typeface="Wingdings" pitchFamily="2" charset="2"/>
              <a:buChar char="Ø"/>
            </a:pPr>
            <a:r>
              <a:rPr lang="da-DK" sz="1800" dirty="0"/>
              <a:t>Plads til alle, uanset</a:t>
            </a:r>
          </a:p>
          <a:p>
            <a:pPr marL="742950" lvl="1" indent="-285750">
              <a:buFont typeface="Wingdings" pitchFamily="2" charset="2"/>
              <a:buChar char="Ø"/>
            </a:pPr>
            <a:r>
              <a:rPr lang="da-DK" dirty="0"/>
              <a:t>Køn</a:t>
            </a:r>
          </a:p>
          <a:p>
            <a:pPr marL="742950" lvl="1" indent="-285750">
              <a:buFont typeface="Wingdings" pitchFamily="2" charset="2"/>
              <a:buChar char="Ø"/>
            </a:pPr>
            <a:r>
              <a:rPr lang="da-DK" dirty="0"/>
              <a:t>Alder</a:t>
            </a:r>
          </a:p>
          <a:p>
            <a:pPr marL="742950" lvl="1" indent="-285750">
              <a:buFont typeface="Wingdings" pitchFamily="2" charset="2"/>
              <a:buChar char="Ø"/>
            </a:pPr>
            <a:r>
              <a:rPr lang="da-DK" dirty="0"/>
              <a:t>Niveau</a:t>
            </a:r>
          </a:p>
          <a:p>
            <a:endParaRPr lang="da-DK" sz="1800" b="1" dirty="0"/>
          </a:p>
          <a:p>
            <a:r>
              <a:rPr lang="da-DK" sz="1200" b="1" i="1" dirty="0"/>
              <a:t>Eksempel på ikke-inkluderende miljø</a:t>
            </a:r>
          </a:p>
          <a:p>
            <a:endParaRPr lang="da-DK" sz="1800" b="1" dirty="0"/>
          </a:p>
          <a:p>
            <a:r>
              <a:rPr lang="da-DK" sz="1200" i="1" dirty="0"/>
              <a:t>På en årgang er der tre hold. Det er kun det bedste hold, ”1.holdet”, der får lov at rejse til turneringer i udlandet. </a:t>
            </a:r>
          </a:p>
          <a:p>
            <a:endParaRPr lang="da-DK" sz="1200" i="1" dirty="0"/>
          </a:p>
          <a:p>
            <a:r>
              <a:rPr lang="da-DK" sz="1200" i="1" dirty="0"/>
              <a:t>Kun anerkendelse af ”kamppigerne” </a:t>
            </a:r>
          </a:p>
        </p:txBody>
      </p:sp>
      <p:sp>
        <p:nvSpPr>
          <p:cNvPr id="7" name="Tekstfelt 6">
            <a:extLst>
              <a:ext uri="{FF2B5EF4-FFF2-40B4-BE49-F238E27FC236}">
                <a16:creationId xmlns:a16="http://schemas.microsoft.com/office/drawing/2014/main" id="{76603D95-5B32-00A2-3835-19E51DB3C06E}"/>
              </a:ext>
            </a:extLst>
          </p:cNvPr>
          <p:cNvSpPr txBox="1"/>
          <p:nvPr/>
        </p:nvSpPr>
        <p:spPr>
          <a:xfrm>
            <a:off x="94130" y="272534"/>
            <a:ext cx="6147994" cy="769441"/>
          </a:xfrm>
          <a:prstGeom prst="rect">
            <a:avLst/>
          </a:prstGeom>
          <a:noFill/>
        </p:spPr>
        <p:txBody>
          <a:bodyPr wrap="square">
            <a:spAutoFit/>
          </a:bodyPr>
          <a:lstStyle/>
          <a:p>
            <a:r>
              <a:rPr lang="da-DK" sz="4400" b="1" dirty="0"/>
              <a:t>Eksempler i praksis</a:t>
            </a:r>
          </a:p>
        </p:txBody>
      </p:sp>
    </p:spTree>
    <p:extLst>
      <p:ext uri="{BB962C8B-B14F-4D97-AF65-F5344CB8AC3E}">
        <p14:creationId xmlns:p14="http://schemas.microsoft.com/office/powerpoint/2010/main" val="325677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dissolve">
                                      <p:cBhvr>
                                        <p:cTn id="7" dur="500"/>
                                        <p:tgtEl>
                                          <p:spTgt spid="5">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dissolve">
                                      <p:cBhvr>
                                        <p:cTn id="10" dur="500"/>
                                        <p:tgtEl>
                                          <p:spTgt spid="5">
                                            <p:txEl>
                                              <p:pRg st="9" end="9"/>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animEffect transition="in" filter="dissolve">
                                      <p:cBhvr>
                                        <p:cTn id="1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603C0-3877-A5EC-7A19-92DA99376BFB}"/>
            </a:ext>
          </a:extLst>
        </p:cNvPr>
        <p:cNvGrpSpPr/>
        <p:nvPr/>
      </p:nvGrpSpPr>
      <p:grpSpPr>
        <a:xfrm>
          <a:off x="0" y="0"/>
          <a:ext cx="0" cy="0"/>
          <a:chOff x="0" y="0"/>
          <a:chExt cx="0" cy="0"/>
        </a:xfrm>
      </p:grpSpPr>
      <p:sp>
        <p:nvSpPr>
          <p:cNvPr id="5" name="Pladsholder til tekst 1">
            <a:extLst>
              <a:ext uri="{FF2B5EF4-FFF2-40B4-BE49-F238E27FC236}">
                <a16:creationId xmlns:a16="http://schemas.microsoft.com/office/drawing/2014/main" id="{1361163E-FFF4-5D6F-EB9C-4940135EDEAE}"/>
              </a:ext>
            </a:extLst>
          </p:cNvPr>
          <p:cNvSpPr txBox="1">
            <a:spLocks/>
          </p:cNvSpPr>
          <p:nvPr/>
        </p:nvSpPr>
        <p:spPr>
          <a:xfrm>
            <a:off x="551384" y="980732"/>
            <a:ext cx="5366816" cy="4752521"/>
          </a:xfrm>
          <a:prstGeom prst="rect">
            <a:avLst/>
          </a:prstGeom>
        </p:spPr>
        <p:txBody>
          <a:bodyPr vert="horz" lIns="0" tIns="0" rIns="0" bIns="0" rtlCol="0" anchor="t" anchorCtr="0">
            <a:normAutofit fontScale="92500"/>
          </a:bodyPr>
          <a:lstStyle>
            <a:lvl1pPr marL="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1pPr>
            <a:lvl2pPr marL="180000" indent="0" algn="l" defTabSz="914400" rtl="0" eaLnBrk="1" latinLnBrk="0" hangingPunct="1">
              <a:lnSpc>
                <a:spcPts val="1600"/>
              </a:lnSpc>
              <a:spcBef>
                <a:spcPts val="0"/>
              </a:spcBef>
              <a:buFont typeface="Arial" panose="020B0604020202020204" pitchFamily="34" charset="0"/>
              <a:buNone/>
              <a:defRPr sz="1200" b="0" i="0" kern="1200" baseline="0">
                <a:solidFill>
                  <a:srgbClr val="1D1D1D"/>
                </a:solidFill>
                <a:latin typeface="DBU" pitchFamily="2" charset="0"/>
                <a:ea typeface="+mn-ea"/>
                <a:cs typeface="+mn-cs"/>
              </a:defRPr>
            </a:lvl2pPr>
            <a:lvl3pPr marL="36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3pPr>
            <a:lvl4pPr marL="54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4pPr>
            <a:lvl5pPr marL="360000" indent="0" algn="l" defTabSz="914400" rtl="0" eaLnBrk="1" latinLnBrk="0" hangingPunct="1">
              <a:lnSpc>
                <a:spcPct val="100000"/>
              </a:lnSpc>
              <a:spcBef>
                <a:spcPts val="0"/>
              </a:spcBef>
              <a:buFont typeface="Arial" panose="020B0604020202020204" pitchFamily="34" charset="0"/>
              <a:buNone/>
              <a:defRPr sz="900" b="0" i="0" kern="1200" baseline="0">
                <a:solidFill>
                  <a:schemeClr val="dk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90000"/>
              </a:lnSpc>
              <a:spcAft>
                <a:spcPts val="600"/>
              </a:spcAft>
            </a:pPr>
            <a:r>
              <a:rPr lang="en-GB" sz="4400" b="1" cap="all" dirty="0">
                <a:solidFill>
                  <a:schemeClr val="tx1"/>
                </a:solidFill>
                <a:latin typeface="DBU Wide" pitchFamily="2" charset="0"/>
              </a:rPr>
              <a:t>selective approach</a:t>
            </a:r>
          </a:p>
          <a:p>
            <a:pPr>
              <a:lnSpc>
                <a:spcPct val="90000"/>
              </a:lnSpc>
              <a:spcAft>
                <a:spcPts val="600"/>
              </a:spcAft>
            </a:pPr>
            <a:endParaRPr lang="en-GB" sz="4400" b="1" cap="all" dirty="0">
              <a:solidFill>
                <a:schemeClr val="tx1"/>
              </a:solidFill>
              <a:latin typeface="DBU Wide" pitchFamily="2" charset="0"/>
            </a:endParaRPr>
          </a:p>
          <a:p>
            <a:pPr>
              <a:lnSpc>
                <a:spcPct val="100000"/>
              </a:lnSpc>
            </a:pPr>
            <a:r>
              <a:rPr lang="da-DK" sz="2000" b="1" dirty="0"/>
              <a:t>= Selektiv tilgang</a:t>
            </a:r>
          </a:p>
          <a:p>
            <a:pPr>
              <a:lnSpc>
                <a:spcPct val="100000"/>
              </a:lnSpc>
            </a:pPr>
            <a:r>
              <a:rPr lang="da-DK" sz="2000" b="1" dirty="0"/>
              <a:t>Fastholder ulige vilkår og begrænser mindre talentfulde spillere, hvilket skaber en mere ekskluderende socialisering.</a:t>
            </a:r>
          </a:p>
          <a:p>
            <a:pPr>
              <a:lnSpc>
                <a:spcPct val="100000"/>
              </a:lnSpc>
            </a:pPr>
            <a:r>
              <a:rPr lang="da-DK" sz="2000" b="1" dirty="0"/>
              <a:t>(Andersson, 2020, s. 733)</a:t>
            </a:r>
          </a:p>
          <a:p>
            <a:pPr>
              <a:lnSpc>
                <a:spcPct val="100000"/>
              </a:lnSpc>
            </a:pPr>
            <a:endParaRPr lang="da-DK" sz="2000" b="1" dirty="0"/>
          </a:p>
          <a:p>
            <a:pPr>
              <a:lnSpc>
                <a:spcPct val="100000"/>
              </a:lnSpc>
            </a:pPr>
            <a:endParaRPr lang="da-DK" sz="2000" b="1" dirty="0"/>
          </a:p>
          <a:p>
            <a:pPr>
              <a:lnSpc>
                <a:spcPct val="100000"/>
              </a:lnSpc>
            </a:pPr>
            <a:r>
              <a:rPr lang="da-DK" sz="2000" i="1" dirty="0"/>
              <a:t>Eksempel:</a:t>
            </a:r>
          </a:p>
          <a:p>
            <a:pPr>
              <a:lnSpc>
                <a:spcPct val="100000"/>
              </a:lnSpc>
            </a:pPr>
            <a:r>
              <a:rPr lang="da-DK" sz="2000" i="1" dirty="0"/>
              <a:t>En klub laver et A-hold på en årgang af 40 x U11 piger og giver alle ressourcer til A-holdet i form af de bedste trænere, flest penge til deltagelse i stævner og hver pige får derfor mest spilletid som A-spiller.</a:t>
            </a:r>
          </a:p>
          <a:p>
            <a:pPr>
              <a:lnSpc>
                <a:spcPct val="100000"/>
              </a:lnSpc>
            </a:pPr>
            <a:endParaRPr lang="da-DK" sz="2000" b="1" dirty="0"/>
          </a:p>
          <a:p>
            <a:pPr>
              <a:lnSpc>
                <a:spcPct val="90000"/>
              </a:lnSpc>
              <a:spcAft>
                <a:spcPts val="600"/>
              </a:spcAft>
            </a:pPr>
            <a:endParaRPr lang="en-GB" sz="4400" b="1" cap="all" dirty="0">
              <a:solidFill>
                <a:schemeClr val="tx1"/>
              </a:solidFill>
              <a:latin typeface="+mn-lt"/>
            </a:endParaRPr>
          </a:p>
          <a:p>
            <a:pPr>
              <a:lnSpc>
                <a:spcPct val="90000"/>
              </a:lnSpc>
              <a:spcAft>
                <a:spcPts val="600"/>
              </a:spcAft>
            </a:pPr>
            <a:endParaRPr lang="en-GB" sz="4400" b="1" cap="all" dirty="0">
              <a:solidFill>
                <a:schemeClr val="tx1"/>
              </a:solidFill>
              <a:latin typeface="DBU Wide" pitchFamily="2" charset="0"/>
            </a:endParaRPr>
          </a:p>
          <a:p>
            <a:pPr>
              <a:lnSpc>
                <a:spcPct val="90000"/>
              </a:lnSpc>
              <a:spcAft>
                <a:spcPts val="600"/>
              </a:spcAft>
            </a:pPr>
            <a:endParaRPr lang="en-GB" sz="4400" b="1" cap="all" dirty="0">
              <a:solidFill>
                <a:schemeClr val="tx1"/>
              </a:solidFill>
              <a:latin typeface="DBU Wide" pitchFamily="2" charset="0"/>
            </a:endParaRPr>
          </a:p>
        </p:txBody>
      </p:sp>
      <p:sp>
        <p:nvSpPr>
          <p:cNvPr id="11" name="Text Placeholder 2">
            <a:extLst>
              <a:ext uri="{FF2B5EF4-FFF2-40B4-BE49-F238E27FC236}">
                <a16:creationId xmlns:a16="http://schemas.microsoft.com/office/drawing/2014/main" id="{DF06810F-43CD-8D0C-BE19-CA2982479159}"/>
              </a:ext>
            </a:extLst>
          </p:cNvPr>
          <p:cNvSpPr>
            <a:spLocks noGrp="1"/>
          </p:cNvSpPr>
          <p:nvPr>
            <p:ph type="body" sz="quarter" idx="18"/>
          </p:nvPr>
        </p:nvSpPr>
        <p:spPr>
          <a:xfrm>
            <a:off x="551384" y="552040"/>
            <a:ext cx="3600400" cy="180000"/>
          </a:xfrm>
        </p:spPr>
        <p:txBody>
          <a:bodyPr/>
          <a:lstStyle/>
          <a:p>
            <a:r>
              <a:rPr lang="en-US" dirty="0"/>
              <a:t>Teori</a:t>
            </a:r>
          </a:p>
        </p:txBody>
      </p:sp>
      <p:sp>
        <p:nvSpPr>
          <p:cNvPr id="6" name="Pladsholder til tekst 1">
            <a:extLst>
              <a:ext uri="{FF2B5EF4-FFF2-40B4-BE49-F238E27FC236}">
                <a16:creationId xmlns:a16="http://schemas.microsoft.com/office/drawing/2014/main" id="{EFAAA40B-E30F-68D1-A015-139508EDCE34}"/>
              </a:ext>
            </a:extLst>
          </p:cNvPr>
          <p:cNvSpPr txBox="1">
            <a:spLocks/>
          </p:cNvSpPr>
          <p:nvPr/>
        </p:nvSpPr>
        <p:spPr>
          <a:xfrm>
            <a:off x="6507684" y="980732"/>
            <a:ext cx="5366816" cy="4752521"/>
          </a:xfrm>
          <a:prstGeom prst="rect">
            <a:avLst/>
          </a:prstGeom>
        </p:spPr>
        <p:txBody>
          <a:bodyPr vert="horz" lIns="0" tIns="0" rIns="0" bIns="0" rtlCol="0" anchor="t" anchorCtr="0">
            <a:normAutofit/>
          </a:bodyPr>
          <a:lstStyle>
            <a:lvl1pPr marL="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1pPr>
            <a:lvl2pPr marL="180000" indent="0" algn="l" defTabSz="914400" rtl="0" eaLnBrk="1" latinLnBrk="0" hangingPunct="1">
              <a:lnSpc>
                <a:spcPts val="1600"/>
              </a:lnSpc>
              <a:spcBef>
                <a:spcPts val="0"/>
              </a:spcBef>
              <a:buFont typeface="Arial" panose="020B0604020202020204" pitchFamily="34" charset="0"/>
              <a:buNone/>
              <a:defRPr sz="1200" b="0" i="0" kern="1200" baseline="0">
                <a:solidFill>
                  <a:srgbClr val="1D1D1D"/>
                </a:solidFill>
                <a:latin typeface="DBU" pitchFamily="2" charset="0"/>
                <a:ea typeface="+mn-ea"/>
                <a:cs typeface="+mn-cs"/>
              </a:defRPr>
            </a:lvl2pPr>
            <a:lvl3pPr marL="36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3pPr>
            <a:lvl4pPr marL="54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4pPr>
            <a:lvl5pPr marL="360000" indent="0" algn="l" defTabSz="914400" rtl="0" eaLnBrk="1" latinLnBrk="0" hangingPunct="1">
              <a:lnSpc>
                <a:spcPct val="100000"/>
              </a:lnSpc>
              <a:spcBef>
                <a:spcPts val="0"/>
              </a:spcBef>
              <a:buFont typeface="Arial" panose="020B0604020202020204" pitchFamily="34" charset="0"/>
              <a:buNone/>
              <a:defRPr sz="900" b="0" i="0" kern="1200" baseline="0">
                <a:solidFill>
                  <a:schemeClr val="dk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90000"/>
              </a:lnSpc>
              <a:spcAft>
                <a:spcPts val="600"/>
              </a:spcAft>
            </a:pPr>
            <a:r>
              <a:rPr lang="en-GB" sz="4400" b="1" cap="all" dirty="0">
                <a:solidFill>
                  <a:schemeClr val="tx1"/>
                </a:solidFill>
                <a:latin typeface="DBU Wide" pitchFamily="2" charset="0"/>
              </a:rPr>
              <a:t>growth approach</a:t>
            </a:r>
          </a:p>
          <a:p>
            <a:pPr>
              <a:lnSpc>
                <a:spcPct val="90000"/>
              </a:lnSpc>
              <a:spcAft>
                <a:spcPts val="600"/>
              </a:spcAft>
            </a:pPr>
            <a:endParaRPr lang="en-GB" sz="4400" b="1" cap="all" dirty="0">
              <a:solidFill>
                <a:schemeClr val="tx1"/>
              </a:solidFill>
              <a:latin typeface="DBU Wide" pitchFamily="2" charset="0"/>
            </a:endParaRPr>
          </a:p>
          <a:p>
            <a:pPr>
              <a:lnSpc>
                <a:spcPct val="100000"/>
              </a:lnSpc>
            </a:pPr>
            <a:r>
              <a:rPr lang="da-DK" sz="2000" b="1" dirty="0"/>
              <a:t>= Udviklingsorienteret tilgang</a:t>
            </a:r>
          </a:p>
          <a:p>
            <a:pPr>
              <a:lnSpc>
                <a:spcPct val="100000"/>
              </a:lnSpc>
            </a:pPr>
            <a:r>
              <a:rPr lang="da-DK" sz="2000" b="1" dirty="0"/>
              <a:t>Skaber et mere inkluderende miljø gennem samarbejde, der medfører en demokratisk og tryg socialisering. </a:t>
            </a:r>
          </a:p>
          <a:p>
            <a:pPr>
              <a:lnSpc>
                <a:spcPct val="100000"/>
              </a:lnSpc>
            </a:pPr>
            <a:r>
              <a:rPr lang="da-DK" sz="2000" b="1" dirty="0"/>
              <a:t>(Andersson, 2020, s. 730)</a:t>
            </a:r>
          </a:p>
          <a:p>
            <a:pPr>
              <a:lnSpc>
                <a:spcPct val="100000"/>
              </a:lnSpc>
            </a:pPr>
            <a:endParaRPr lang="da-DK" sz="2000" b="1" dirty="0"/>
          </a:p>
          <a:p>
            <a:pPr>
              <a:lnSpc>
                <a:spcPct val="100000"/>
              </a:lnSpc>
            </a:pPr>
            <a:endParaRPr lang="da-DK" sz="2000" b="1" dirty="0"/>
          </a:p>
          <a:p>
            <a:pPr>
              <a:lnSpc>
                <a:spcPct val="90000"/>
              </a:lnSpc>
              <a:spcAft>
                <a:spcPts val="600"/>
              </a:spcAft>
            </a:pPr>
            <a:r>
              <a:rPr lang="da-DK" sz="1900" i="1" dirty="0"/>
              <a:t>Eksempel:</a:t>
            </a:r>
          </a:p>
          <a:p>
            <a:pPr>
              <a:lnSpc>
                <a:spcPct val="90000"/>
              </a:lnSpc>
              <a:spcAft>
                <a:spcPts val="600"/>
              </a:spcAft>
            </a:pPr>
            <a:r>
              <a:rPr lang="da-DK" sz="1900" i="1" dirty="0"/>
              <a:t>En klub indføre et 3. træningspas til alle spillere på årgangen, fordi de tror på at alle lige meget og ønsker at alle får lige spilletid, træningstid og lige ressourcer.</a:t>
            </a:r>
          </a:p>
        </p:txBody>
      </p:sp>
    </p:spTree>
    <p:extLst>
      <p:ext uri="{BB962C8B-B14F-4D97-AF65-F5344CB8AC3E}">
        <p14:creationId xmlns:p14="http://schemas.microsoft.com/office/powerpoint/2010/main" val="10567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7E871-0004-27A2-CDE1-9652BD1E5E28}"/>
            </a:ext>
          </a:extLst>
        </p:cNvPr>
        <p:cNvGrpSpPr/>
        <p:nvPr/>
      </p:nvGrpSpPr>
      <p:grpSpPr>
        <a:xfrm>
          <a:off x="0" y="0"/>
          <a:ext cx="0" cy="0"/>
          <a:chOff x="0" y="0"/>
          <a:chExt cx="0" cy="0"/>
        </a:xfrm>
      </p:grpSpPr>
      <p:sp>
        <p:nvSpPr>
          <p:cNvPr id="2" name="Ellipse 1">
            <a:extLst>
              <a:ext uri="{FF2B5EF4-FFF2-40B4-BE49-F238E27FC236}">
                <a16:creationId xmlns:a16="http://schemas.microsoft.com/office/drawing/2014/main" id="{728FC560-71EB-6B8E-8080-5AC1A1BF1802}"/>
              </a:ext>
            </a:extLst>
          </p:cNvPr>
          <p:cNvSpPr/>
          <p:nvPr/>
        </p:nvSpPr>
        <p:spPr>
          <a:xfrm>
            <a:off x="315687" y="189387"/>
            <a:ext cx="3833620" cy="100036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a-DK" sz="2400" b="1" dirty="0"/>
              <a:t>Tema 2</a:t>
            </a:r>
          </a:p>
          <a:p>
            <a:pPr algn="ctr"/>
            <a:r>
              <a:rPr lang="da-DK" sz="2400" dirty="0"/>
              <a:t>Motivation i sport</a:t>
            </a:r>
          </a:p>
        </p:txBody>
      </p:sp>
      <p:sp>
        <p:nvSpPr>
          <p:cNvPr id="3" name="Ellipse 2">
            <a:extLst>
              <a:ext uri="{FF2B5EF4-FFF2-40B4-BE49-F238E27FC236}">
                <a16:creationId xmlns:a16="http://schemas.microsoft.com/office/drawing/2014/main" id="{12C6C3BD-270D-FFC8-A8A0-9539929B8924}"/>
              </a:ext>
            </a:extLst>
          </p:cNvPr>
          <p:cNvSpPr/>
          <p:nvPr/>
        </p:nvSpPr>
        <p:spPr>
          <a:xfrm>
            <a:off x="69621" y="1282262"/>
            <a:ext cx="5416779" cy="5386351"/>
          </a:xfrm>
          <a:prstGeom prst="ellipse">
            <a:avLst/>
          </a:prstGeom>
          <a:solidFill>
            <a:schemeClr val="tx1">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r>
              <a:rPr lang="da-DK" sz="2400" b="1" dirty="0"/>
              <a:t>Studie fra Finland (2023):</a:t>
            </a:r>
          </a:p>
          <a:p>
            <a:r>
              <a:rPr lang="da-DK" dirty="0"/>
              <a:t>Udfaldet indikerer, at trænerens adfærd og tilgang påvirker unges motivation, og at de trænere, der giver støtte, opmuntring og autonomi, kan øge graden af indre motivation hos spillerne. Konklusionen er, at et træningsmiljø, som fremhæver læring og udvikling kontra konkurrence og sammenligning, har en positiv indvirkning på spillernes motivation </a:t>
            </a:r>
          </a:p>
          <a:p>
            <a:r>
              <a:rPr lang="da-DK" dirty="0"/>
              <a:t>(</a:t>
            </a:r>
            <a:r>
              <a:rPr lang="da-DK" dirty="0" err="1"/>
              <a:t>Rodrigues</a:t>
            </a:r>
            <a:r>
              <a:rPr lang="da-DK" dirty="0"/>
              <a:t> et al., 2023).</a:t>
            </a:r>
          </a:p>
          <a:p>
            <a:pPr algn="ctr"/>
            <a:endParaRPr lang="da-DK" sz="2400" dirty="0"/>
          </a:p>
        </p:txBody>
      </p:sp>
      <p:sp>
        <p:nvSpPr>
          <p:cNvPr id="4" name="Ellipse 3">
            <a:extLst>
              <a:ext uri="{FF2B5EF4-FFF2-40B4-BE49-F238E27FC236}">
                <a16:creationId xmlns:a16="http://schemas.microsoft.com/office/drawing/2014/main" id="{A4EDEFC9-4820-A53F-F3F3-8D2E2A03DB6E}"/>
              </a:ext>
            </a:extLst>
          </p:cNvPr>
          <p:cNvSpPr/>
          <p:nvPr/>
        </p:nvSpPr>
        <p:spPr>
          <a:xfrm>
            <a:off x="5635329" y="1189747"/>
            <a:ext cx="5277383" cy="22069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a-DK" b="1" dirty="0" err="1"/>
              <a:t>Empowering</a:t>
            </a:r>
            <a:r>
              <a:rPr lang="da-DK" b="1" dirty="0"/>
              <a:t> – hvor træneren ses som støttende, opgaveorienteret og har en positiv indflydelse.</a:t>
            </a:r>
          </a:p>
          <a:p>
            <a:pPr algn="ctr"/>
            <a:endParaRPr lang="da-DK" dirty="0"/>
          </a:p>
          <a:p>
            <a:pPr algn="ctr"/>
            <a:r>
              <a:rPr lang="da-DK" sz="1600" dirty="0"/>
              <a:t>Eks. I fodbold: Positiv kommunikation ift. at en spiller forsøger noget svært, men ikke lykkes.</a:t>
            </a:r>
          </a:p>
        </p:txBody>
      </p:sp>
      <p:sp>
        <p:nvSpPr>
          <p:cNvPr id="6" name="Ellipse 5">
            <a:extLst>
              <a:ext uri="{FF2B5EF4-FFF2-40B4-BE49-F238E27FC236}">
                <a16:creationId xmlns:a16="http://schemas.microsoft.com/office/drawing/2014/main" id="{AB99B713-C08D-D2F6-8930-194F000A6B31}"/>
              </a:ext>
            </a:extLst>
          </p:cNvPr>
          <p:cNvSpPr/>
          <p:nvPr/>
        </p:nvSpPr>
        <p:spPr>
          <a:xfrm>
            <a:off x="5798239" y="3199387"/>
            <a:ext cx="4951562" cy="25540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a-DK" b="1" dirty="0"/>
          </a:p>
          <a:p>
            <a:pPr algn="ctr"/>
            <a:r>
              <a:rPr lang="da-DK" b="1" i="1" dirty="0" err="1"/>
              <a:t>Disempowering</a:t>
            </a:r>
            <a:r>
              <a:rPr lang="da-DK" b="1" i="1" dirty="0"/>
              <a:t> - </a:t>
            </a:r>
            <a:r>
              <a:rPr lang="da-DK" b="1" dirty="0"/>
              <a:t>hvor træneren ses som egoorienteret og kontrollerende.</a:t>
            </a:r>
          </a:p>
          <a:p>
            <a:pPr algn="ctr"/>
            <a:endParaRPr lang="da-DK" dirty="0"/>
          </a:p>
          <a:p>
            <a:pPr algn="ctr"/>
            <a:r>
              <a:rPr lang="da-DK" sz="1600" dirty="0"/>
              <a:t>Eks. I fodbold: Man laver et spil med mange regler, hvor spillernes kreativitet begrænses og hvor reglerne kommer til at fylde.</a:t>
            </a:r>
          </a:p>
        </p:txBody>
      </p:sp>
      <p:sp>
        <p:nvSpPr>
          <p:cNvPr id="7" name="Ellipse 6">
            <a:extLst>
              <a:ext uri="{FF2B5EF4-FFF2-40B4-BE49-F238E27FC236}">
                <a16:creationId xmlns:a16="http://schemas.microsoft.com/office/drawing/2014/main" id="{FC25E10F-516F-A486-EEF9-BA86ABDABA08}"/>
              </a:ext>
            </a:extLst>
          </p:cNvPr>
          <p:cNvSpPr/>
          <p:nvPr/>
        </p:nvSpPr>
        <p:spPr>
          <a:xfrm>
            <a:off x="4971393" y="151166"/>
            <a:ext cx="6605257" cy="10385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a-DK" sz="2800" b="1" dirty="0" err="1"/>
              <a:t>Empowering</a:t>
            </a:r>
            <a:r>
              <a:rPr lang="da-DK" sz="2800" b="1" dirty="0"/>
              <a:t> vs. </a:t>
            </a:r>
            <a:r>
              <a:rPr lang="da-DK" sz="2800" b="1" dirty="0" err="1"/>
              <a:t>Disempowering</a:t>
            </a:r>
            <a:endParaRPr lang="da-DK" sz="2800" b="1" dirty="0"/>
          </a:p>
        </p:txBody>
      </p:sp>
      <p:sp>
        <p:nvSpPr>
          <p:cNvPr id="5" name="Ellipse 4">
            <a:extLst>
              <a:ext uri="{FF2B5EF4-FFF2-40B4-BE49-F238E27FC236}">
                <a16:creationId xmlns:a16="http://schemas.microsoft.com/office/drawing/2014/main" id="{D40DC926-7442-42D5-042F-5077BEC183E5}"/>
              </a:ext>
            </a:extLst>
          </p:cNvPr>
          <p:cNvSpPr/>
          <p:nvPr/>
        </p:nvSpPr>
        <p:spPr>
          <a:xfrm>
            <a:off x="5384814" y="5683818"/>
            <a:ext cx="5778411" cy="10385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r>
              <a:rPr lang="da-DK" sz="1600" b="1" dirty="0"/>
              <a:t>Metoder som belønninger eller straf, som kan føre til demotivation og dermed øge frafaldet.</a:t>
            </a:r>
          </a:p>
        </p:txBody>
      </p:sp>
    </p:spTree>
    <p:extLst>
      <p:ext uri="{BB962C8B-B14F-4D97-AF65-F5344CB8AC3E}">
        <p14:creationId xmlns:p14="http://schemas.microsoft.com/office/powerpoint/2010/main" val="36300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7B95-5D7F-E3BF-1665-720E04860476}"/>
            </a:ext>
          </a:extLst>
        </p:cNvPr>
        <p:cNvGrpSpPr/>
        <p:nvPr/>
      </p:nvGrpSpPr>
      <p:grpSpPr>
        <a:xfrm>
          <a:off x="0" y="0"/>
          <a:ext cx="0" cy="0"/>
          <a:chOff x="0" y="0"/>
          <a:chExt cx="0" cy="0"/>
        </a:xfrm>
      </p:grpSpPr>
      <p:sp>
        <p:nvSpPr>
          <p:cNvPr id="5" name="Pladsholder til tekst 1">
            <a:extLst>
              <a:ext uri="{FF2B5EF4-FFF2-40B4-BE49-F238E27FC236}">
                <a16:creationId xmlns:a16="http://schemas.microsoft.com/office/drawing/2014/main" id="{1FC61A85-C60F-EFFC-C065-0439D9C8BE85}"/>
              </a:ext>
            </a:extLst>
          </p:cNvPr>
          <p:cNvSpPr txBox="1">
            <a:spLocks/>
          </p:cNvSpPr>
          <p:nvPr/>
        </p:nvSpPr>
        <p:spPr>
          <a:xfrm>
            <a:off x="551384" y="980732"/>
            <a:ext cx="5366816" cy="4752521"/>
          </a:xfrm>
          <a:prstGeom prst="rect">
            <a:avLst/>
          </a:prstGeom>
        </p:spPr>
        <p:txBody>
          <a:bodyPr vert="horz" lIns="0" tIns="0" rIns="0" bIns="0" rtlCol="0" anchor="t" anchorCtr="0">
            <a:normAutofit/>
          </a:bodyPr>
          <a:lstStyle>
            <a:lvl1pPr marL="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1pPr>
            <a:lvl2pPr marL="180000" indent="0" algn="l" defTabSz="914400" rtl="0" eaLnBrk="1" latinLnBrk="0" hangingPunct="1">
              <a:lnSpc>
                <a:spcPts val="1600"/>
              </a:lnSpc>
              <a:spcBef>
                <a:spcPts val="0"/>
              </a:spcBef>
              <a:buFont typeface="Arial" panose="020B0604020202020204" pitchFamily="34" charset="0"/>
              <a:buNone/>
              <a:defRPr sz="1200" b="0" i="0" kern="1200" baseline="0">
                <a:solidFill>
                  <a:srgbClr val="1D1D1D"/>
                </a:solidFill>
                <a:latin typeface="DBU" pitchFamily="2" charset="0"/>
                <a:ea typeface="+mn-ea"/>
                <a:cs typeface="+mn-cs"/>
              </a:defRPr>
            </a:lvl2pPr>
            <a:lvl3pPr marL="36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3pPr>
            <a:lvl4pPr marL="54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4pPr>
            <a:lvl5pPr marL="360000" indent="0" algn="l" defTabSz="914400" rtl="0" eaLnBrk="1" latinLnBrk="0" hangingPunct="1">
              <a:lnSpc>
                <a:spcPct val="100000"/>
              </a:lnSpc>
              <a:spcBef>
                <a:spcPts val="0"/>
              </a:spcBef>
              <a:buFont typeface="Arial" panose="020B0604020202020204" pitchFamily="34" charset="0"/>
              <a:buNone/>
              <a:defRPr sz="900" b="0" i="0" kern="1200" baseline="0">
                <a:solidFill>
                  <a:schemeClr val="dk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90000"/>
              </a:lnSpc>
              <a:spcAft>
                <a:spcPts val="600"/>
              </a:spcAft>
            </a:pPr>
            <a:r>
              <a:rPr lang="en-GB" sz="4400" b="1" cap="all" dirty="0">
                <a:solidFill>
                  <a:schemeClr val="tx1"/>
                </a:solidFill>
                <a:latin typeface="DBU Wide" pitchFamily="2" charset="0"/>
              </a:rPr>
              <a:t>Indre motivation</a:t>
            </a:r>
          </a:p>
          <a:p>
            <a:pPr>
              <a:lnSpc>
                <a:spcPct val="90000"/>
              </a:lnSpc>
              <a:spcAft>
                <a:spcPts val="600"/>
              </a:spcAft>
            </a:pPr>
            <a:endParaRPr lang="en-GB" sz="4400" b="1" cap="all" dirty="0">
              <a:solidFill>
                <a:schemeClr val="tx1"/>
              </a:solidFill>
              <a:latin typeface="DBU Wide" pitchFamily="2" charset="0"/>
            </a:endParaRPr>
          </a:p>
          <a:p>
            <a:pPr>
              <a:lnSpc>
                <a:spcPct val="90000"/>
              </a:lnSpc>
              <a:spcAft>
                <a:spcPts val="600"/>
              </a:spcAft>
            </a:pPr>
            <a:r>
              <a:rPr lang="en-GB" sz="2400" b="1" cap="all" dirty="0">
                <a:solidFill>
                  <a:schemeClr val="tx1"/>
                </a:solidFill>
                <a:latin typeface="DBU Wide" pitchFamily="2" charset="0"/>
              </a:rPr>
              <a:t>Den </a:t>
            </a:r>
            <a:r>
              <a:rPr lang="en-GB" sz="2400" b="1" cap="all" dirty="0" err="1">
                <a:solidFill>
                  <a:schemeClr val="tx1"/>
                </a:solidFill>
                <a:latin typeface="DBU Wide" pitchFamily="2" charset="0"/>
              </a:rPr>
              <a:t>indre</a:t>
            </a:r>
            <a:r>
              <a:rPr lang="en-GB" sz="2400" b="1" cap="all" dirty="0">
                <a:solidFill>
                  <a:schemeClr val="tx1"/>
                </a:solidFill>
                <a:latin typeface="DBU Wide" pitchFamily="2" charset="0"/>
              </a:rPr>
              <a:t> motivation er ting, man </a:t>
            </a:r>
            <a:r>
              <a:rPr lang="en-GB" sz="2400" b="1" cap="all" dirty="0" err="1">
                <a:solidFill>
                  <a:schemeClr val="tx1"/>
                </a:solidFill>
                <a:latin typeface="DBU Wide" pitchFamily="2" charset="0"/>
              </a:rPr>
              <a:t>selv</a:t>
            </a:r>
            <a:r>
              <a:rPr lang="en-GB" sz="2400" b="1" cap="all" dirty="0">
                <a:solidFill>
                  <a:schemeClr val="tx1"/>
                </a:solidFill>
                <a:latin typeface="DBU Wide" pitchFamily="2" charset="0"/>
              </a:rPr>
              <a:t> </a:t>
            </a:r>
            <a:r>
              <a:rPr lang="en-GB" sz="2400" b="1" cap="all" dirty="0" err="1">
                <a:solidFill>
                  <a:schemeClr val="tx1"/>
                </a:solidFill>
                <a:latin typeface="DBU Wide" pitchFamily="2" charset="0"/>
              </a:rPr>
              <a:t>kan</a:t>
            </a:r>
            <a:r>
              <a:rPr lang="en-GB" sz="2400" b="1" cap="all" dirty="0">
                <a:solidFill>
                  <a:schemeClr val="tx1"/>
                </a:solidFill>
                <a:latin typeface="DBU Wide" pitchFamily="2" charset="0"/>
              </a:rPr>
              <a:t> </a:t>
            </a:r>
            <a:r>
              <a:rPr lang="en-GB" sz="2400" b="1" cap="all" dirty="0" err="1">
                <a:solidFill>
                  <a:schemeClr val="tx1"/>
                </a:solidFill>
                <a:latin typeface="DBU Wide" pitchFamily="2" charset="0"/>
              </a:rPr>
              <a:t>påvirke</a:t>
            </a:r>
            <a:r>
              <a:rPr lang="en-GB" sz="2400" b="1" cap="all" dirty="0">
                <a:solidFill>
                  <a:schemeClr val="tx1"/>
                </a:solidFill>
                <a:latin typeface="DBU Wide" pitchFamily="2" charset="0"/>
              </a:rPr>
              <a:t>.</a:t>
            </a:r>
          </a:p>
          <a:p>
            <a:pPr>
              <a:lnSpc>
                <a:spcPct val="90000"/>
              </a:lnSpc>
              <a:spcAft>
                <a:spcPts val="600"/>
              </a:spcAft>
            </a:pPr>
            <a:endParaRPr lang="en-GB" sz="2400" b="1" cap="all" dirty="0">
              <a:solidFill>
                <a:schemeClr val="tx1"/>
              </a:solidFill>
              <a:latin typeface="DBU Wide" pitchFamily="2" charset="0"/>
            </a:endParaRPr>
          </a:p>
          <a:p>
            <a:pPr>
              <a:lnSpc>
                <a:spcPct val="90000"/>
              </a:lnSpc>
              <a:spcAft>
                <a:spcPts val="600"/>
              </a:spcAft>
            </a:pPr>
            <a:r>
              <a:rPr lang="en-GB" sz="2400" b="1" cap="all" dirty="0">
                <a:solidFill>
                  <a:schemeClr val="tx1"/>
                </a:solidFill>
                <a:latin typeface="DBU Wide" pitchFamily="2" charset="0"/>
              </a:rPr>
              <a:t>Den </a:t>
            </a:r>
            <a:r>
              <a:rPr lang="en-GB" sz="2400" b="1" cap="all" dirty="0" err="1">
                <a:solidFill>
                  <a:schemeClr val="tx1"/>
                </a:solidFill>
                <a:latin typeface="DBU Wide" pitchFamily="2" charset="0"/>
              </a:rPr>
              <a:t>indre</a:t>
            </a:r>
            <a:r>
              <a:rPr lang="en-GB" sz="2400" b="1" cap="all" dirty="0">
                <a:solidFill>
                  <a:schemeClr val="tx1"/>
                </a:solidFill>
                <a:latin typeface="DBU Wide" pitchFamily="2" charset="0"/>
              </a:rPr>
              <a:t> motivation </a:t>
            </a:r>
            <a:r>
              <a:rPr lang="en-GB" sz="2400" b="1" cap="all" dirty="0" err="1">
                <a:solidFill>
                  <a:schemeClr val="tx1"/>
                </a:solidFill>
                <a:latin typeface="DBU Wide" pitchFamily="2" charset="0"/>
              </a:rPr>
              <a:t>styres</a:t>
            </a:r>
            <a:r>
              <a:rPr lang="en-GB" sz="2400" b="1" cap="all" dirty="0">
                <a:solidFill>
                  <a:schemeClr val="tx1"/>
                </a:solidFill>
                <a:latin typeface="DBU Wide" pitchFamily="2" charset="0"/>
              </a:rPr>
              <a:t> </a:t>
            </a:r>
            <a:r>
              <a:rPr lang="en-GB" sz="2400" b="1" cap="all" dirty="0" err="1">
                <a:solidFill>
                  <a:schemeClr val="tx1"/>
                </a:solidFill>
                <a:latin typeface="DBU Wide" pitchFamily="2" charset="0"/>
              </a:rPr>
              <a:t>af</a:t>
            </a:r>
            <a:r>
              <a:rPr lang="en-GB" sz="2400" b="1" cap="all" dirty="0">
                <a:solidFill>
                  <a:schemeClr val="tx1"/>
                </a:solidFill>
                <a:latin typeface="DBU Wide" pitchFamily="2" charset="0"/>
              </a:rPr>
              <a:t> </a:t>
            </a:r>
            <a:r>
              <a:rPr lang="en-GB" sz="2400" b="1" cap="all" dirty="0" err="1">
                <a:solidFill>
                  <a:schemeClr val="tx1"/>
                </a:solidFill>
                <a:latin typeface="DBU Wide" pitchFamily="2" charset="0"/>
              </a:rPr>
              <a:t>glæde</a:t>
            </a:r>
            <a:r>
              <a:rPr lang="en-GB" sz="2400" b="1" cap="all" dirty="0">
                <a:solidFill>
                  <a:schemeClr val="tx1"/>
                </a:solidFill>
                <a:latin typeface="DBU Wide" pitchFamily="2" charset="0"/>
              </a:rPr>
              <a:t>, interesse </a:t>
            </a:r>
            <a:r>
              <a:rPr lang="en-GB" sz="2400" b="1" cap="all" dirty="0" err="1">
                <a:solidFill>
                  <a:schemeClr val="tx1"/>
                </a:solidFill>
                <a:latin typeface="DBU Wide" pitchFamily="2" charset="0"/>
              </a:rPr>
              <a:t>eller</a:t>
            </a:r>
            <a:r>
              <a:rPr lang="en-GB" sz="2400" b="1" cap="all" dirty="0">
                <a:solidFill>
                  <a:schemeClr val="tx1"/>
                </a:solidFill>
                <a:latin typeface="DBU Wide" pitchFamily="2" charset="0"/>
              </a:rPr>
              <a:t> </a:t>
            </a:r>
            <a:r>
              <a:rPr lang="en-GB" sz="2400" b="1" cap="all" dirty="0" err="1">
                <a:solidFill>
                  <a:schemeClr val="tx1"/>
                </a:solidFill>
                <a:latin typeface="DBU Wide" pitchFamily="2" charset="0"/>
              </a:rPr>
              <a:t>spænding</a:t>
            </a:r>
            <a:r>
              <a:rPr lang="en-GB" sz="2400" b="1" cap="all" dirty="0">
                <a:solidFill>
                  <a:schemeClr val="tx1"/>
                </a:solidFill>
                <a:latin typeface="DBU Wide" pitchFamily="2" charset="0"/>
              </a:rPr>
              <a:t> I den </a:t>
            </a:r>
            <a:r>
              <a:rPr lang="en-GB" sz="2400" b="1" cap="all" dirty="0" err="1">
                <a:solidFill>
                  <a:schemeClr val="tx1"/>
                </a:solidFill>
                <a:latin typeface="DBU Wide" pitchFamily="2" charset="0"/>
              </a:rPr>
              <a:t>givne</a:t>
            </a:r>
            <a:r>
              <a:rPr lang="en-GB" sz="2400" b="1" cap="all" dirty="0">
                <a:solidFill>
                  <a:schemeClr val="tx1"/>
                </a:solidFill>
                <a:latin typeface="DBU Wide" pitchFamily="2" charset="0"/>
              </a:rPr>
              <a:t> </a:t>
            </a:r>
            <a:r>
              <a:rPr lang="en-GB" sz="2400" b="1" cap="all" dirty="0" err="1">
                <a:solidFill>
                  <a:schemeClr val="tx1"/>
                </a:solidFill>
                <a:latin typeface="DBU Wide" pitchFamily="2" charset="0"/>
              </a:rPr>
              <a:t>aktivitet</a:t>
            </a:r>
            <a:r>
              <a:rPr lang="en-GB" sz="2400" b="1" cap="all" dirty="0">
                <a:solidFill>
                  <a:schemeClr val="tx1"/>
                </a:solidFill>
                <a:latin typeface="DBU Wide" pitchFamily="2" charset="0"/>
              </a:rPr>
              <a:t>.</a:t>
            </a:r>
          </a:p>
          <a:p>
            <a:pPr>
              <a:lnSpc>
                <a:spcPct val="90000"/>
              </a:lnSpc>
              <a:spcAft>
                <a:spcPts val="600"/>
              </a:spcAft>
            </a:pPr>
            <a:endParaRPr lang="en-GB" sz="2400" b="1" cap="all" dirty="0">
              <a:solidFill>
                <a:schemeClr val="tx1"/>
              </a:solidFill>
              <a:latin typeface="DBU Wide" pitchFamily="2" charset="0"/>
            </a:endParaRPr>
          </a:p>
          <a:p>
            <a:pPr>
              <a:lnSpc>
                <a:spcPct val="100000"/>
              </a:lnSpc>
            </a:pPr>
            <a:endParaRPr lang="da-DK" sz="2000" b="1" dirty="0"/>
          </a:p>
          <a:p>
            <a:pPr>
              <a:lnSpc>
                <a:spcPct val="90000"/>
              </a:lnSpc>
              <a:spcAft>
                <a:spcPts val="600"/>
              </a:spcAft>
            </a:pPr>
            <a:endParaRPr lang="en-GB" sz="4400" b="1" cap="all" dirty="0">
              <a:solidFill>
                <a:schemeClr val="tx1"/>
              </a:solidFill>
              <a:latin typeface="+mn-lt"/>
            </a:endParaRPr>
          </a:p>
          <a:p>
            <a:pPr>
              <a:lnSpc>
                <a:spcPct val="90000"/>
              </a:lnSpc>
              <a:spcAft>
                <a:spcPts val="600"/>
              </a:spcAft>
            </a:pPr>
            <a:endParaRPr lang="en-GB" sz="4400" b="1" cap="all" dirty="0">
              <a:solidFill>
                <a:schemeClr val="tx1"/>
              </a:solidFill>
              <a:latin typeface="DBU Wide" pitchFamily="2" charset="0"/>
            </a:endParaRPr>
          </a:p>
          <a:p>
            <a:pPr>
              <a:lnSpc>
                <a:spcPct val="90000"/>
              </a:lnSpc>
              <a:spcAft>
                <a:spcPts val="600"/>
              </a:spcAft>
            </a:pPr>
            <a:endParaRPr lang="en-GB" sz="4400" b="1" cap="all" dirty="0">
              <a:solidFill>
                <a:schemeClr val="tx1"/>
              </a:solidFill>
              <a:latin typeface="DBU Wide" pitchFamily="2" charset="0"/>
            </a:endParaRPr>
          </a:p>
        </p:txBody>
      </p:sp>
      <p:sp>
        <p:nvSpPr>
          <p:cNvPr id="11" name="Text Placeholder 2">
            <a:extLst>
              <a:ext uri="{FF2B5EF4-FFF2-40B4-BE49-F238E27FC236}">
                <a16:creationId xmlns:a16="http://schemas.microsoft.com/office/drawing/2014/main" id="{797A5AB1-934F-2FE2-F1AB-19C48286EFA3}"/>
              </a:ext>
            </a:extLst>
          </p:cNvPr>
          <p:cNvSpPr>
            <a:spLocks noGrp="1"/>
          </p:cNvSpPr>
          <p:nvPr>
            <p:ph type="body" sz="quarter" idx="18"/>
          </p:nvPr>
        </p:nvSpPr>
        <p:spPr>
          <a:xfrm>
            <a:off x="551384" y="552040"/>
            <a:ext cx="3600400" cy="180000"/>
          </a:xfrm>
        </p:spPr>
        <p:txBody>
          <a:bodyPr/>
          <a:lstStyle/>
          <a:p>
            <a:r>
              <a:rPr lang="en-US" dirty="0"/>
              <a:t>Teori</a:t>
            </a:r>
          </a:p>
        </p:txBody>
      </p:sp>
      <p:sp>
        <p:nvSpPr>
          <p:cNvPr id="6" name="Pladsholder til tekst 1">
            <a:extLst>
              <a:ext uri="{FF2B5EF4-FFF2-40B4-BE49-F238E27FC236}">
                <a16:creationId xmlns:a16="http://schemas.microsoft.com/office/drawing/2014/main" id="{EA3FC32F-3815-0207-4CD7-F4D825F82F00}"/>
              </a:ext>
            </a:extLst>
          </p:cNvPr>
          <p:cNvSpPr txBox="1">
            <a:spLocks/>
          </p:cNvSpPr>
          <p:nvPr/>
        </p:nvSpPr>
        <p:spPr>
          <a:xfrm>
            <a:off x="6507684" y="980732"/>
            <a:ext cx="5366816" cy="4752521"/>
          </a:xfrm>
          <a:prstGeom prst="rect">
            <a:avLst/>
          </a:prstGeom>
        </p:spPr>
        <p:txBody>
          <a:bodyPr vert="horz" lIns="0" tIns="0" rIns="0" bIns="0" rtlCol="0" anchor="t" anchorCtr="0">
            <a:normAutofit/>
          </a:bodyPr>
          <a:lstStyle>
            <a:lvl1pPr marL="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1pPr>
            <a:lvl2pPr marL="180000" indent="0" algn="l" defTabSz="914400" rtl="0" eaLnBrk="1" latinLnBrk="0" hangingPunct="1">
              <a:lnSpc>
                <a:spcPts val="1600"/>
              </a:lnSpc>
              <a:spcBef>
                <a:spcPts val="0"/>
              </a:spcBef>
              <a:buFont typeface="Arial" panose="020B0604020202020204" pitchFamily="34" charset="0"/>
              <a:buNone/>
              <a:defRPr sz="1200" b="0" i="0" kern="1200" baseline="0">
                <a:solidFill>
                  <a:srgbClr val="1D1D1D"/>
                </a:solidFill>
                <a:latin typeface="DBU" pitchFamily="2" charset="0"/>
                <a:ea typeface="+mn-ea"/>
                <a:cs typeface="+mn-cs"/>
              </a:defRPr>
            </a:lvl2pPr>
            <a:lvl3pPr marL="36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3pPr>
            <a:lvl4pPr marL="54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4pPr>
            <a:lvl5pPr marL="360000" indent="0" algn="l" defTabSz="914400" rtl="0" eaLnBrk="1" latinLnBrk="0" hangingPunct="1">
              <a:lnSpc>
                <a:spcPct val="100000"/>
              </a:lnSpc>
              <a:spcBef>
                <a:spcPts val="0"/>
              </a:spcBef>
              <a:buFont typeface="Arial" panose="020B0604020202020204" pitchFamily="34" charset="0"/>
              <a:buNone/>
              <a:defRPr sz="900" b="0" i="0" kern="1200" baseline="0">
                <a:solidFill>
                  <a:schemeClr val="dk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90000"/>
              </a:lnSpc>
              <a:spcAft>
                <a:spcPts val="600"/>
              </a:spcAft>
            </a:pPr>
            <a:r>
              <a:rPr lang="en-GB" sz="4400" b="1" cap="all" dirty="0" err="1">
                <a:solidFill>
                  <a:schemeClr val="tx1"/>
                </a:solidFill>
                <a:latin typeface="DBU Wide" pitchFamily="2" charset="0"/>
              </a:rPr>
              <a:t>Ydre</a:t>
            </a:r>
            <a:r>
              <a:rPr lang="en-GB" sz="4400" b="1" cap="all" dirty="0">
                <a:solidFill>
                  <a:schemeClr val="tx1"/>
                </a:solidFill>
                <a:latin typeface="DBU Wide" pitchFamily="2" charset="0"/>
              </a:rPr>
              <a:t> motivation</a:t>
            </a:r>
          </a:p>
          <a:p>
            <a:pPr>
              <a:lnSpc>
                <a:spcPct val="90000"/>
              </a:lnSpc>
              <a:spcAft>
                <a:spcPts val="600"/>
              </a:spcAft>
            </a:pPr>
            <a:endParaRPr lang="en-GB" sz="4400" b="1" cap="all" dirty="0">
              <a:solidFill>
                <a:schemeClr val="tx1"/>
              </a:solidFill>
              <a:latin typeface="DBU Wide" pitchFamily="2"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GB" sz="2400" b="1" cap="all" dirty="0">
                <a:solidFill>
                  <a:srgbClr val="C90B0E"/>
                </a:solidFill>
                <a:latin typeface="DBU Wide" pitchFamily="2" charset="0"/>
              </a:rPr>
              <a:t>D</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en</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ydre</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motivation er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eksterne</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faktorer</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som</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individer</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ikke</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selv</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kan</a:t>
            </a:r>
            <a:r>
              <a:rPr lang="en-GB" sz="2400" b="1" cap="all" dirty="0">
                <a:solidFill>
                  <a:srgbClr val="C90B0E"/>
                </a:solidFill>
                <a:latin typeface="DBU Wide" pitchFamily="2" charset="0"/>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bestemme</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GB" sz="2400" b="1" cap="all" dirty="0">
              <a:solidFill>
                <a:srgbClr val="C90B0E"/>
              </a:solidFill>
              <a:latin typeface="DBU Wide" pitchFamily="2"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Den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ydre</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motivation er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drevet</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af</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et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ønske</a:t>
            </a:r>
            <a:r>
              <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rPr>
              <a:t> om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opnå</a:t>
            </a:r>
            <a:r>
              <a:rPr lang="en-GB" sz="2400" b="1" cap="all" dirty="0">
                <a:solidFill>
                  <a:srgbClr val="C90B0E"/>
                </a:solidFill>
                <a:latin typeface="DBU Wide" pitchFamily="2" charset="0"/>
              </a:rPr>
              <a:t> </a:t>
            </a:r>
            <a:r>
              <a:rPr kumimoji="0" lang="en-GB" sz="2400" b="1" i="0" u="none" strike="noStrike" kern="1200" cap="all" spc="0" normalizeH="0" baseline="0" noProof="0" dirty="0" err="1">
                <a:ln>
                  <a:noFill/>
                </a:ln>
                <a:solidFill>
                  <a:srgbClr val="C90B0E"/>
                </a:solidFill>
                <a:effectLst/>
                <a:uLnTx/>
                <a:uFillTx/>
                <a:latin typeface="DBU Wide" pitchFamily="2" charset="0"/>
                <a:ea typeface="+mn-ea"/>
                <a:cs typeface="+mn-cs"/>
              </a:rPr>
              <a:t>belønninger</a:t>
            </a:r>
            <a:r>
              <a:rPr lang="en-GB" sz="2400" b="1" cap="all" dirty="0">
                <a:solidFill>
                  <a:srgbClr val="C90B0E"/>
                </a:solidFill>
                <a:latin typeface="DBU Wide" pitchFamily="2" charset="0"/>
              </a:rPr>
              <a:t>.</a:t>
            </a:r>
            <a:endPar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2400" b="1" i="0" u="none" strike="noStrike" kern="1200" cap="all" spc="0" normalizeH="0" baseline="0" noProof="0" dirty="0">
              <a:ln>
                <a:noFill/>
              </a:ln>
              <a:solidFill>
                <a:srgbClr val="C90B0E"/>
              </a:solidFill>
              <a:effectLst/>
              <a:uLnTx/>
              <a:uFillTx/>
              <a:latin typeface="DBU Wide" pitchFamily="2" charset="0"/>
              <a:ea typeface="+mn-ea"/>
              <a:cs typeface="+mn-cs"/>
            </a:endParaRPr>
          </a:p>
          <a:p>
            <a:pPr>
              <a:lnSpc>
                <a:spcPct val="90000"/>
              </a:lnSpc>
              <a:spcAft>
                <a:spcPts val="600"/>
              </a:spcAft>
            </a:pPr>
            <a:endParaRPr lang="da-DK" sz="2000" b="1" dirty="0"/>
          </a:p>
          <a:p>
            <a:pPr>
              <a:lnSpc>
                <a:spcPct val="90000"/>
              </a:lnSpc>
              <a:spcAft>
                <a:spcPts val="600"/>
              </a:spcAft>
            </a:pPr>
            <a:endParaRPr lang="en-GB" sz="4400" b="1" cap="all" dirty="0">
              <a:solidFill>
                <a:schemeClr val="tx1"/>
              </a:solidFill>
              <a:latin typeface="+mn-lt"/>
            </a:endParaRPr>
          </a:p>
        </p:txBody>
      </p:sp>
    </p:spTree>
    <p:extLst>
      <p:ext uri="{BB962C8B-B14F-4D97-AF65-F5344CB8AC3E}">
        <p14:creationId xmlns:p14="http://schemas.microsoft.com/office/powerpoint/2010/main" val="105943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D31B-9DBF-06FC-BD3B-05A419911034}"/>
            </a:ext>
          </a:extLst>
        </p:cNvPr>
        <p:cNvGrpSpPr/>
        <p:nvPr/>
      </p:nvGrpSpPr>
      <p:grpSpPr>
        <a:xfrm>
          <a:off x="0" y="0"/>
          <a:ext cx="0" cy="0"/>
          <a:chOff x="0" y="0"/>
          <a:chExt cx="0" cy="0"/>
        </a:xfrm>
      </p:grpSpPr>
      <p:pic>
        <p:nvPicPr>
          <p:cNvPr id="4" name="Grafik 3" descr="Hjerne i hoved kontur">
            <a:extLst>
              <a:ext uri="{FF2B5EF4-FFF2-40B4-BE49-F238E27FC236}">
                <a16:creationId xmlns:a16="http://schemas.microsoft.com/office/drawing/2014/main" id="{B6B240BB-662D-98B3-0F05-7FC0912D03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8524" y="1679029"/>
            <a:ext cx="2921876" cy="2921876"/>
          </a:xfrm>
          <a:prstGeom prst="rect">
            <a:avLst/>
          </a:prstGeom>
        </p:spPr>
      </p:pic>
      <p:pic>
        <p:nvPicPr>
          <p:cNvPr id="8" name="Grafik 7">
            <a:extLst>
              <a:ext uri="{FF2B5EF4-FFF2-40B4-BE49-F238E27FC236}">
                <a16:creationId xmlns:a16="http://schemas.microsoft.com/office/drawing/2014/main" id="{D99AC789-0558-8F31-F123-F9B7A183ED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84320" y="1417320"/>
            <a:ext cx="4023360" cy="4023360"/>
          </a:xfrm>
          <a:prstGeom prst="rect">
            <a:avLst/>
          </a:prstGeom>
        </p:spPr>
      </p:pic>
      <p:pic>
        <p:nvPicPr>
          <p:cNvPr id="10" name="Grafik 9">
            <a:extLst>
              <a:ext uri="{FF2B5EF4-FFF2-40B4-BE49-F238E27FC236}">
                <a16:creationId xmlns:a16="http://schemas.microsoft.com/office/drawing/2014/main" id="{A13F8BF4-BF9A-C34A-2340-F86A58CBFD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85360" y="518687"/>
            <a:ext cx="2621280" cy="2621280"/>
          </a:xfrm>
          <a:prstGeom prst="rect">
            <a:avLst/>
          </a:prstGeom>
        </p:spPr>
      </p:pic>
      <p:sp>
        <p:nvSpPr>
          <p:cNvPr id="12" name="Tekstfelt 11">
            <a:extLst>
              <a:ext uri="{FF2B5EF4-FFF2-40B4-BE49-F238E27FC236}">
                <a16:creationId xmlns:a16="http://schemas.microsoft.com/office/drawing/2014/main" id="{7D91914B-9765-2E6F-E520-5DA7F7EC03C4}"/>
              </a:ext>
            </a:extLst>
          </p:cNvPr>
          <p:cNvSpPr txBox="1"/>
          <p:nvPr/>
        </p:nvSpPr>
        <p:spPr>
          <a:xfrm>
            <a:off x="0" y="4794349"/>
            <a:ext cx="3124200" cy="646331"/>
          </a:xfrm>
          <a:prstGeom prst="rect">
            <a:avLst/>
          </a:prstGeom>
          <a:noFill/>
        </p:spPr>
        <p:txBody>
          <a:bodyPr wrap="square">
            <a:spAutoFit/>
          </a:bodyPr>
          <a:lstStyle/>
          <a:p>
            <a:pPr algn="ctr"/>
            <a:r>
              <a:rPr lang="da-DK" sz="1800" dirty="0"/>
              <a:t>Kend din spillers motivationsfaktor</a:t>
            </a:r>
          </a:p>
        </p:txBody>
      </p:sp>
      <p:sp>
        <p:nvSpPr>
          <p:cNvPr id="13" name="Tekstfelt 12">
            <a:extLst>
              <a:ext uri="{FF2B5EF4-FFF2-40B4-BE49-F238E27FC236}">
                <a16:creationId xmlns:a16="http://schemas.microsoft.com/office/drawing/2014/main" id="{2574FD65-C637-0E89-1AF6-E14A9BDBAA47}"/>
              </a:ext>
            </a:extLst>
          </p:cNvPr>
          <p:cNvSpPr txBox="1"/>
          <p:nvPr/>
        </p:nvSpPr>
        <p:spPr>
          <a:xfrm>
            <a:off x="94130" y="272534"/>
            <a:ext cx="6147994" cy="769441"/>
          </a:xfrm>
          <a:prstGeom prst="rect">
            <a:avLst/>
          </a:prstGeom>
          <a:noFill/>
        </p:spPr>
        <p:txBody>
          <a:bodyPr wrap="square">
            <a:spAutoFit/>
          </a:bodyPr>
          <a:lstStyle/>
          <a:p>
            <a:r>
              <a:rPr lang="da-DK" sz="4400" b="1" dirty="0"/>
              <a:t>Eksempler i praksis</a:t>
            </a:r>
          </a:p>
        </p:txBody>
      </p:sp>
      <p:sp>
        <p:nvSpPr>
          <p:cNvPr id="14" name="Tekstfelt 13">
            <a:extLst>
              <a:ext uri="{FF2B5EF4-FFF2-40B4-BE49-F238E27FC236}">
                <a16:creationId xmlns:a16="http://schemas.microsoft.com/office/drawing/2014/main" id="{0D6B1F22-33EE-B696-A12A-E407325C5705}"/>
              </a:ext>
            </a:extLst>
          </p:cNvPr>
          <p:cNvSpPr txBox="1"/>
          <p:nvPr/>
        </p:nvSpPr>
        <p:spPr>
          <a:xfrm>
            <a:off x="4533900" y="4808014"/>
            <a:ext cx="3124200" cy="923330"/>
          </a:xfrm>
          <a:prstGeom prst="rect">
            <a:avLst/>
          </a:prstGeom>
          <a:noFill/>
        </p:spPr>
        <p:txBody>
          <a:bodyPr wrap="square">
            <a:spAutoFit/>
          </a:bodyPr>
          <a:lstStyle/>
          <a:p>
            <a:pPr algn="ctr"/>
            <a:r>
              <a:rPr lang="da-DK" sz="1800" dirty="0"/>
              <a:t>Spillersamtaler</a:t>
            </a:r>
          </a:p>
          <a:p>
            <a:pPr algn="ctr"/>
            <a:endParaRPr lang="da-DK" dirty="0"/>
          </a:p>
          <a:p>
            <a:pPr algn="ctr"/>
            <a:r>
              <a:rPr lang="da-DK" sz="1800" i="1" dirty="0"/>
              <a:t>”Hvordan gik det i skolen?”</a:t>
            </a:r>
          </a:p>
        </p:txBody>
      </p:sp>
      <p:pic>
        <p:nvPicPr>
          <p:cNvPr id="1026" name="Picture 2" descr="Downloads">
            <a:extLst>
              <a:ext uri="{FF2B5EF4-FFF2-40B4-BE49-F238E27FC236}">
                <a16:creationId xmlns:a16="http://schemas.microsoft.com/office/drawing/2014/main" id="{93FE80C3-5150-882B-5F2B-7C1AE2AF2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1417320"/>
            <a:ext cx="2470647" cy="2788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07972515-F5B7-32E4-546E-84529D186F65}"/>
              </a:ext>
            </a:extLst>
          </p:cNvPr>
          <p:cNvSpPr txBox="1"/>
          <p:nvPr/>
        </p:nvSpPr>
        <p:spPr>
          <a:xfrm>
            <a:off x="8664823" y="4808014"/>
            <a:ext cx="3124200" cy="1477328"/>
          </a:xfrm>
          <a:prstGeom prst="rect">
            <a:avLst/>
          </a:prstGeom>
          <a:noFill/>
        </p:spPr>
        <p:txBody>
          <a:bodyPr wrap="square">
            <a:spAutoFit/>
          </a:bodyPr>
          <a:lstStyle/>
          <a:p>
            <a:pPr algn="ctr"/>
            <a:r>
              <a:rPr lang="da-DK" dirty="0"/>
              <a:t>Ny undersøgelse viser: </a:t>
            </a:r>
          </a:p>
          <a:p>
            <a:pPr algn="ctr"/>
            <a:endParaRPr lang="da-DK" sz="1800" dirty="0"/>
          </a:p>
          <a:p>
            <a:pPr algn="ctr"/>
            <a:r>
              <a:rPr lang="da-DK" dirty="0"/>
              <a:t>Større efterspørgsel på at spille fodbold med sine veninder, end at blive matchet</a:t>
            </a:r>
            <a:endParaRPr lang="da-DK" sz="1800" dirty="0"/>
          </a:p>
        </p:txBody>
      </p:sp>
    </p:spTree>
    <p:extLst>
      <p:ext uri="{BB962C8B-B14F-4D97-AF65-F5344CB8AC3E}">
        <p14:creationId xmlns:p14="http://schemas.microsoft.com/office/powerpoint/2010/main" val="14482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464F-6AB4-870D-C55B-2B8E10EB6E52}"/>
            </a:ext>
          </a:extLst>
        </p:cNvPr>
        <p:cNvGrpSpPr/>
        <p:nvPr/>
      </p:nvGrpSpPr>
      <p:grpSpPr>
        <a:xfrm>
          <a:off x="0" y="0"/>
          <a:ext cx="0" cy="0"/>
          <a:chOff x="0" y="0"/>
          <a:chExt cx="0" cy="0"/>
        </a:xfrm>
      </p:grpSpPr>
      <p:sp>
        <p:nvSpPr>
          <p:cNvPr id="2" name="Ellipse 1">
            <a:extLst>
              <a:ext uri="{FF2B5EF4-FFF2-40B4-BE49-F238E27FC236}">
                <a16:creationId xmlns:a16="http://schemas.microsoft.com/office/drawing/2014/main" id="{D54D82BD-7BBA-60EF-9EF8-CDF944845CC9}"/>
              </a:ext>
            </a:extLst>
          </p:cNvPr>
          <p:cNvSpPr/>
          <p:nvPr/>
        </p:nvSpPr>
        <p:spPr>
          <a:xfrm>
            <a:off x="6646786" y="167841"/>
            <a:ext cx="4728512" cy="100036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a-DK" sz="2400" b="1" dirty="0"/>
              <a:t>Tema 3</a:t>
            </a:r>
          </a:p>
          <a:p>
            <a:pPr algn="ctr"/>
            <a:r>
              <a:rPr lang="da-DK" sz="2400" dirty="0"/>
              <a:t>Kommunikation i sport</a:t>
            </a:r>
          </a:p>
        </p:txBody>
      </p:sp>
      <p:sp>
        <p:nvSpPr>
          <p:cNvPr id="4" name="Ellipse 3">
            <a:extLst>
              <a:ext uri="{FF2B5EF4-FFF2-40B4-BE49-F238E27FC236}">
                <a16:creationId xmlns:a16="http://schemas.microsoft.com/office/drawing/2014/main" id="{BEA5AED1-7542-79F9-EFB6-D49ABC675750}"/>
              </a:ext>
            </a:extLst>
          </p:cNvPr>
          <p:cNvSpPr/>
          <p:nvPr/>
        </p:nvSpPr>
        <p:spPr>
          <a:xfrm>
            <a:off x="0" y="668021"/>
            <a:ext cx="7303911" cy="3786449"/>
          </a:xfrm>
          <a:prstGeom prst="ellipse">
            <a:avLst/>
          </a:prstGeom>
          <a:solidFill>
            <a:schemeClr val="tx1">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r>
              <a:rPr lang="da-DK" dirty="0"/>
              <a:t>Kvindelige atleter søger oftest en dybere forklaring og</a:t>
            </a:r>
          </a:p>
          <a:p>
            <a:r>
              <a:rPr lang="da-DK" dirty="0"/>
              <a:t>forståelse af træningsmetoderne, og har et større behov for detaljerede forklaringer sammenlignet med mænd. Dette kræver en mere uddybende og detaljeret kommunikation af</a:t>
            </a:r>
          </a:p>
          <a:p>
            <a:r>
              <a:rPr lang="da-DK" dirty="0"/>
              <a:t>trænerne i forsøget på at fremme motivation og engagement, hvorfor trænerne ofte må tilpasse</a:t>
            </a:r>
          </a:p>
          <a:p>
            <a:r>
              <a:rPr lang="da-DK" dirty="0"/>
              <a:t>deres trænerstil for at imødekomme kvindelige atleters behov (Nolan et al, 2024).  S. 15</a:t>
            </a:r>
          </a:p>
          <a:p>
            <a:pPr algn="ctr"/>
            <a:endParaRPr lang="da-DK" sz="1400" dirty="0"/>
          </a:p>
        </p:txBody>
      </p:sp>
      <p:sp>
        <p:nvSpPr>
          <p:cNvPr id="5" name="Ellipse 4">
            <a:extLst>
              <a:ext uri="{FF2B5EF4-FFF2-40B4-BE49-F238E27FC236}">
                <a16:creationId xmlns:a16="http://schemas.microsoft.com/office/drawing/2014/main" id="{FD47A052-A593-505B-DB5E-D9C8136E05ED}"/>
              </a:ext>
            </a:extLst>
          </p:cNvPr>
          <p:cNvSpPr/>
          <p:nvPr/>
        </p:nvSpPr>
        <p:spPr>
          <a:xfrm>
            <a:off x="5699147" y="3293177"/>
            <a:ext cx="6312231" cy="3227649"/>
          </a:xfrm>
          <a:prstGeom prst="ellipse">
            <a:avLst/>
          </a:prstGeom>
          <a:solidFill>
            <a:schemeClr val="tx1">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r>
              <a:rPr lang="da-DK" dirty="0"/>
              <a:t>Desuden fremhæves det, at kvinder er mere åbne hvad angår følelser og sundhedsemner som menstruationscyklusser. Trænerne påpeger derfor vigtigheden af at skabe et trygt miljø, hvor sådan emner kan diskuteres, hvilket styrker tilliden mellem atlet og træner (Nolan et al, 2024).</a:t>
            </a:r>
          </a:p>
          <a:p>
            <a:pPr algn="ctr"/>
            <a:endParaRPr lang="da-DK" sz="1400" dirty="0"/>
          </a:p>
        </p:txBody>
      </p:sp>
    </p:spTree>
    <p:extLst>
      <p:ext uri="{BB962C8B-B14F-4D97-AF65-F5344CB8AC3E}">
        <p14:creationId xmlns:p14="http://schemas.microsoft.com/office/powerpoint/2010/main" val="9017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8324F-C9C1-438D-415A-3954B4425008}"/>
            </a:ext>
          </a:extLst>
        </p:cNvPr>
        <p:cNvGrpSpPr/>
        <p:nvPr/>
      </p:nvGrpSpPr>
      <p:grpSpPr>
        <a:xfrm>
          <a:off x="0" y="0"/>
          <a:ext cx="0" cy="0"/>
          <a:chOff x="0" y="0"/>
          <a:chExt cx="0" cy="0"/>
        </a:xfrm>
      </p:grpSpPr>
      <p:sp>
        <p:nvSpPr>
          <p:cNvPr id="12" name="Tekstfelt 11">
            <a:extLst>
              <a:ext uri="{FF2B5EF4-FFF2-40B4-BE49-F238E27FC236}">
                <a16:creationId xmlns:a16="http://schemas.microsoft.com/office/drawing/2014/main" id="{C794944B-7681-E9BB-62CC-5A0E810161BF}"/>
              </a:ext>
            </a:extLst>
          </p:cNvPr>
          <p:cNvSpPr txBox="1"/>
          <p:nvPr/>
        </p:nvSpPr>
        <p:spPr>
          <a:xfrm>
            <a:off x="496711" y="1597335"/>
            <a:ext cx="3124200" cy="646331"/>
          </a:xfrm>
          <a:prstGeom prst="rect">
            <a:avLst/>
          </a:prstGeom>
          <a:noFill/>
        </p:spPr>
        <p:txBody>
          <a:bodyPr wrap="square">
            <a:spAutoFit/>
          </a:bodyPr>
          <a:lstStyle/>
          <a:p>
            <a:pPr algn="ctr"/>
            <a:r>
              <a:rPr lang="da-DK" sz="1800" dirty="0"/>
              <a:t>Pigefodbold vs. </a:t>
            </a:r>
          </a:p>
          <a:p>
            <a:pPr algn="ctr"/>
            <a:r>
              <a:rPr lang="da-DK" sz="1800" dirty="0"/>
              <a:t>Fodbold for piger</a:t>
            </a:r>
          </a:p>
        </p:txBody>
      </p:sp>
      <p:sp>
        <p:nvSpPr>
          <p:cNvPr id="13" name="Tekstfelt 12">
            <a:extLst>
              <a:ext uri="{FF2B5EF4-FFF2-40B4-BE49-F238E27FC236}">
                <a16:creationId xmlns:a16="http://schemas.microsoft.com/office/drawing/2014/main" id="{6CD51CB4-F4FA-3452-AD07-BC2E839EC949}"/>
              </a:ext>
            </a:extLst>
          </p:cNvPr>
          <p:cNvSpPr txBox="1"/>
          <p:nvPr/>
        </p:nvSpPr>
        <p:spPr>
          <a:xfrm>
            <a:off x="94130" y="272534"/>
            <a:ext cx="6147994" cy="769441"/>
          </a:xfrm>
          <a:prstGeom prst="rect">
            <a:avLst/>
          </a:prstGeom>
          <a:noFill/>
        </p:spPr>
        <p:txBody>
          <a:bodyPr wrap="square">
            <a:spAutoFit/>
          </a:bodyPr>
          <a:lstStyle/>
          <a:p>
            <a:r>
              <a:rPr lang="da-DK" sz="4400" b="1" dirty="0"/>
              <a:t>Eksempler i praksis</a:t>
            </a:r>
          </a:p>
        </p:txBody>
      </p:sp>
      <p:sp>
        <p:nvSpPr>
          <p:cNvPr id="14" name="Tekstfelt 13">
            <a:extLst>
              <a:ext uri="{FF2B5EF4-FFF2-40B4-BE49-F238E27FC236}">
                <a16:creationId xmlns:a16="http://schemas.microsoft.com/office/drawing/2014/main" id="{7A3DC0C9-7A08-E589-2DF1-3F1B656CCDB3}"/>
              </a:ext>
            </a:extLst>
          </p:cNvPr>
          <p:cNvSpPr txBox="1"/>
          <p:nvPr/>
        </p:nvSpPr>
        <p:spPr>
          <a:xfrm>
            <a:off x="2058811" y="2717968"/>
            <a:ext cx="3124200" cy="369332"/>
          </a:xfrm>
          <a:prstGeom prst="rect">
            <a:avLst/>
          </a:prstGeom>
          <a:noFill/>
        </p:spPr>
        <p:txBody>
          <a:bodyPr wrap="square">
            <a:spAutoFit/>
          </a:bodyPr>
          <a:lstStyle/>
          <a:p>
            <a:pPr algn="ctr"/>
            <a:r>
              <a:rPr lang="da-DK" sz="1800" i="1" dirty="0"/>
              <a:t>Keeper vs. målmand</a:t>
            </a:r>
          </a:p>
        </p:txBody>
      </p:sp>
      <p:sp>
        <p:nvSpPr>
          <p:cNvPr id="2" name="Tekstfelt 1">
            <a:extLst>
              <a:ext uri="{FF2B5EF4-FFF2-40B4-BE49-F238E27FC236}">
                <a16:creationId xmlns:a16="http://schemas.microsoft.com/office/drawing/2014/main" id="{6358A663-D9E3-F30B-D028-5F4CF3648E51}"/>
              </a:ext>
            </a:extLst>
          </p:cNvPr>
          <p:cNvSpPr txBox="1"/>
          <p:nvPr/>
        </p:nvSpPr>
        <p:spPr>
          <a:xfrm>
            <a:off x="4028722" y="3244334"/>
            <a:ext cx="3124200" cy="369332"/>
          </a:xfrm>
          <a:prstGeom prst="rect">
            <a:avLst/>
          </a:prstGeom>
          <a:noFill/>
        </p:spPr>
        <p:txBody>
          <a:bodyPr wrap="square">
            <a:spAutoFit/>
          </a:bodyPr>
          <a:lstStyle/>
          <a:p>
            <a:pPr algn="ctr"/>
            <a:r>
              <a:rPr lang="da-DK" i="1" dirty="0"/>
              <a:t>Han / hun </a:t>
            </a:r>
            <a:endParaRPr lang="da-DK" sz="1800" i="1" dirty="0"/>
          </a:p>
        </p:txBody>
      </p:sp>
      <p:sp>
        <p:nvSpPr>
          <p:cNvPr id="3" name="Tekstfelt 2">
            <a:extLst>
              <a:ext uri="{FF2B5EF4-FFF2-40B4-BE49-F238E27FC236}">
                <a16:creationId xmlns:a16="http://schemas.microsoft.com/office/drawing/2014/main" id="{6886079C-4CCC-FD8A-F5CB-829AFDCE600E}"/>
              </a:ext>
            </a:extLst>
          </p:cNvPr>
          <p:cNvSpPr txBox="1"/>
          <p:nvPr/>
        </p:nvSpPr>
        <p:spPr>
          <a:xfrm>
            <a:off x="5590822" y="3770700"/>
            <a:ext cx="3124200" cy="369332"/>
          </a:xfrm>
          <a:prstGeom prst="rect">
            <a:avLst/>
          </a:prstGeom>
          <a:noFill/>
        </p:spPr>
        <p:txBody>
          <a:bodyPr wrap="square">
            <a:spAutoFit/>
          </a:bodyPr>
          <a:lstStyle/>
          <a:p>
            <a:pPr algn="ctr"/>
            <a:r>
              <a:rPr lang="da-DK" i="1" dirty="0" err="1"/>
              <a:t>Osv</a:t>
            </a:r>
            <a:r>
              <a:rPr lang="da-DK" i="1" dirty="0"/>
              <a:t>…</a:t>
            </a:r>
            <a:endParaRPr lang="da-DK" sz="1800" i="1" dirty="0"/>
          </a:p>
        </p:txBody>
      </p:sp>
    </p:spTree>
    <p:extLst>
      <p:ext uri="{BB962C8B-B14F-4D97-AF65-F5344CB8AC3E}">
        <p14:creationId xmlns:p14="http://schemas.microsoft.com/office/powerpoint/2010/main" val="338416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AF162CE-BFD6-88C5-E0FB-D2511E4C5970}"/>
              </a:ext>
            </a:extLst>
          </p:cNvPr>
          <p:cNvSpPr>
            <a:spLocks noGrp="1"/>
          </p:cNvSpPr>
          <p:nvPr>
            <p:ph type="body" sz="quarter" idx="16"/>
          </p:nvPr>
        </p:nvSpPr>
        <p:spPr>
          <a:xfrm>
            <a:off x="551383" y="580768"/>
            <a:ext cx="10404163" cy="5152485"/>
          </a:xfrm>
        </p:spPr>
        <p:txBody>
          <a:bodyPr/>
          <a:lstStyle/>
          <a:p>
            <a:r>
              <a:rPr lang="da-DK" dirty="0"/>
              <a:t>Agenda</a:t>
            </a:r>
          </a:p>
          <a:p>
            <a:endParaRPr lang="da-DK" dirty="0"/>
          </a:p>
          <a:p>
            <a:pPr marL="514350" indent="-514350">
              <a:lnSpc>
                <a:spcPct val="150000"/>
              </a:lnSpc>
              <a:buAutoNum type="arabicPeriod"/>
            </a:pPr>
            <a:r>
              <a:rPr lang="da-DK" sz="2000" dirty="0">
                <a:solidFill>
                  <a:schemeClr val="accent6">
                    <a:lumMod val="50000"/>
                  </a:schemeClr>
                </a:solidFill>
              </a:rPr>
              <a:t>Forventninger til aftenens webinar</a:t>
            </a:r>
          </a:p>
          <a:p>
            <a:pPr marL="514350" indent="-514350">
              <a:lnSpc>
                <a:spcPct val="150000"/>
              </a:lnSpc>
              <a:buAutoNum type="arabicPeriod"/>
            </a:pPr>
            <a:r>
              <a:rPr lang="da-DK" sz="2000" dirty="0">
                <a:solidFill>
                  <a:schemeClr val="accent6">
                    <a:lumMod val="50000"/>
                  </a:schemeClr>
                </a:solidFill>
              </a:rPr>
              <a:t>Kort hvem jeg er og hvad der driver mig</a:t>
            </a:r>
          </a:p>
          <a:p>
            <a:pPr marL="514350" indent="-514350">
              <a:lnSpc>
                <a:spcPct val="150000"/>
              </a:lnSpc>
              <a:buAutoNum type="arabicPeriod"/>
            </a:pPr>
            <a:r>
              <a:rPr lang="da-DK" sz="2000" dirty="0">
                <a:solidFill>
                  <a:schemeClr val="accent6">
                    <a:lumMod val="50000"/>
                  </a:schemeClr>
                </a:solidFill>
              </a:rPr>
              <a:t>Introduktion til speciale ”</a:t>
            </a:r>
            <a:r>
              <a:rPr lang="da-DK" sz="2000" i="1" dirty="0">
                <a:solidFill>
                  <a:schemeClr val="accent6">
                    <a:lumMod val="50000"/>
                  </a:schemeClr>
                </a:solidFill>
              </a:rPr>
              <a:t>Pigers motivation i fodbold</a:t>
            </a:r>
            <a:r>
              <a:rPr lang="da-DK" sz="2000" dirty="0">
                <a:solidFill>
                  <a:schemeClr val="accent6">
                    <a:lumMod val="50000"/>
                  </a:schemeClr>
                </a:solidFill>
              </a:rPr>
              <a:t>”</a:t>
            </a:r>
          </a:p>
          <a:p>
            <a:pPr marL="514350" indent="-514350">
              <a:lnSpc>
                <a:spcPct val="150000"/>
              </a:lnSpc>
              <a:buAutoNum type="arabicPeriod"/>
            </a:pPr>
            <a:r>
              <a:rPr lang="da-DK" sz="2000" dirty="0">
                <a:solidFill>
                  <a:schemeClr val="accent6">
                    <a:lumMod val="50000"/>
                  </a:schemeClr>
                </a:solidFill>
              </a:rPr>
              <a:t>Tema 1 – Kultur og køn i sport</a:t>
            </a:r>
          </a:p>
          <a:p>
            <a:pPr marL="514350" indent="-514350">
              <a:lnSpc>
                <a:spcPct val="150000"/>
              </a:lnSpc>
              <a:buAutoNum type="arabicPeriod"/>
            </a:pPr>
            <a:r>
              <a:rPr lang="da-DK" sz="2000" dirty="0">
                <a:solidFill>
                  <a:schemeClr val="accent6">
                    <a:lumMod val="50000"/>
                  </a:schemeClr>
                </a:solidFill>
              </a:rPr>
              <a:t>Tema 2 – Motivation i sport</a:t>
            </a:r>
          </a:p>
          <a:p>
            <a:pPr marL="514350" indent="-514350">
              <a:lnSpc>
                <a:spcPct val="150000"/>
              </a:lnSpc>
              <a:buAutoNum type="arabicPeriod"/>
            </a:pPr>
            <a:r>
              <a:rPr lang="da-DK" sz="2000" dirty="0">
                <a:solidFill>
                  <a:schemeClr val="accent6">
                    <a:lumMod val="50000"/>
                  </a:schemeClr>
                </a:solidFill>
              </a:rPr>
              <a:t>Tema 3 – Kommunikation i sport</a:t>
            </a:r>
          </a:p>
          <a:p>
            <a:pPr marL="514350" indent="-514350">
              <a:lnSpc>
                <a:spcPct val="150000"/>
              </a:lnSpc>
              <a:buAutoNum type="arabicPeriod"/>
            </a:pPr>
            <a:r>
              <a:rPr lang="da-DK" sz="2000" dirty="0">
                <a:solidFill>
                  <a:schemeClr val="accent6">
                    <a:lumMod val="50000"/>
                  </a:schemeClr>
                </a:solidFill>
              </a:rPr>
              <a:t>Opsamling og spørgsmål</a:t>
            </a:r>
          </a:p>
        </p:txBody>
      </p:sp>
    </p:spTree>
    <p:extLst>
      <p:ext uri="{BB962C8B-B14F-4D97-AF65-F5344CB8AC3E}">
        <p14:creationId xmlns:p14="http://schemas.microsoft.com/office/powerpoint/2010/main" val="94893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FC636-426B-2B4B-FA10-8DA024C18492}"/>
            </a:ext>
          </a:extLst>
        </p:cNvPr>
        <p:cNvGrpSpPr/>
        <p:nvPr/>
      </p:nvGrpSpPr>
      <p:grpSpPr>
        <a:xfrm>
          <a:off x="0" y="0"/>
          <a:ext cx="0" cy="0"/>
          <a:chOff x="0" y="0"/>
          <a:chExt cx="0" cy="0"/>
        </a:xfrm>
      </p:grpSpPr>
      <p:sp>
        <p:nvSpPr>
          <p:cNvPr id="13" name="Tekstfelt 12">
            <a:extLst>
              <a:ext uri="{FF2B5EF4-FFF2-40B4-BE49-F238E27FC236}">
                <a16:creationId xmlns:a16="http://schemas.microsoft.com/office/drawing/2014/main" id="{50814E75-034D-B843-1351-E7E44A7901FE}"/>
              </a:ext>
            </a:extLst>
          </p:cNvPr>
          <p:cNvSpPr txBox="1"/>
          <p:nvPr/>
        </p:nvSpPr>
        <p:spPr>
          <a:xfrm>
            <a:off x="94130" y="272534"/>
            <a:ext cx="6147994" cy="769441"/>
          </a:xfrm>
          <a:prstGeom prst="rect">
            <a:avLst/>
          </a:prstGeom>
          <a:noFill/>
        </p:spPr>
        <p:txBody>
          <a:bodyPr wrap="square">
            <a:spAutoFit/>
          </a:bodyPr>
          <a:lstStyle/>
          <a:p>
            <a:r>
              <a:rPr lang="da-DK" sz="4400" b="1" dirty="0"/>
              <a:t>Eksempler i praksis</a:t>
            </a:r>
          </a:p>
        </p:txBody>
      </p:sp>
      <p:pic>
        <p:nvPicPr>
          <p:cNvPr id="5" name="Billede 4">
            <a:extLst>
              <a:ext uri="{FF2B5EF4-FFF2-40B4-BE49-F238E27FC236}">
                <a16:creationId xmlns:a16="http://schemas.microsoft.com/office/drawing/2014/main" id="{AC43AC8B-C678-DF8D-BBF4-319BDAE23BB1}"/>
              </a:ext>
            </a:extLst>
          </p:cNvPr>
          <p:cNvPicPr>
            <a:picLocks noChangeAspect="1"/>
          </p:cNvPicPr>
          <p:nvPr/>
        </p:nvPicPr>
        <p:blipFill>
          <a:blip r:embed="rId2">
            <a:extLst>
              <a:ext uri="{28A0092B-C50C-407E-A947-70E740481C1C}">
                <a14:useLocalDpi xmlns:a14="http://schemas.microsoft.com/office/drawing/2010/main" val="0"/>
              </a:ext>
            </a:extLst>
          </a:blip>
          <a:srcRect b="16098"/>
          <a:stretch>
            <a:fillRect/>
          </a:stretch>
        </p:blipFill>
        <p:spPr>
          <a:xfrm>
            <a:off x="94130" y="1221866"/>
            <a:ext cx="11890997" cy="4689077"/>
          </a:xfrm>
          <a:prstGeom prst="rect">
            <a:avLst/>
          </a:prstGeom>
        </p:spPr>
      </p:pic>
    </p:spTree>
    <p:extLst>
      <p:ext uri="{BB962C8B-B14F-4D97-AF65-F5344CB8AC3E}">
        <p14:creationId xmlns:p14="http://schemas.microsoft.com/office/powerpoint/2010/main" val="23840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49C01-2427-75E0-0BAE-C11A97E5AD34}"/>
            </a:ext>
          </a:extLst>
        </p:cNvPr>
        <p:cNvGrpSpPr/>
        <p:nvPr/>
      </p:nvGrpSpPr>
      <p:grpSpPr>
        <a:xfrm>
          <a:off x="0" y="0"/>
          <a:ext cx="0" cy="0"/>
          <a:chOff x="0" y="0"/>
          <a:chExt cx="0" cy="0"/>
        </a:xfrm>
      </p:grpSpPr>
      <p:sp>
        <p:nvSpPr>
          <p:cNvPr id="13" name="Tekstfelt 12">
            <a:extLst>
              <a:ext uri="{FF2B5EF4-FFF2-40B4-BE49-F238E27FC236}">
                <a16:creationId xmlns:a16="http://schemas.microsoft.com/office/drawing/2014/main" id="{79881949-8441-CC37-C6A3-22CA95551605}"/>
              </a:ext>
            </a:extLst>
          </p:cNvPr>
          <p:cNvSpPr txBox="1"/>
          <p:nvPr/>
        </p:nvSpPr>
        <p:spPr>
          <a:xfrm>
            <a:off x="94130" y="272534"/>
            <a:ext cx="6147994" cy="769441"/>
          </a:xfrm>
          <a:prstGeom prst="rect">
            <a:avLst/>
          </a:prstGeom>
          <a:noFill/>
        </p:spPr>
        <p:txBody>
          <a:bodyPr wrap="square">
            <a:spAutoFit/>
          </a:bodyPr>
          <a:lstStyle/>
          <a:p>
            <a:r>
              <a:rPr lang="da-DK" sz="4400" b="1" dirty="0"/>
              <a:t>Eksempler i praksis</a:t>
            </a:r>
          </a:p>
        </p:txBody>
      </p:sp>
      <p:pic>
        <p:nvPicPr>
          <p:cNvPr id="3" name="Billede 2">
            <a:extLst>
              <a:ext uri="{FF2B5EF4-FFF2-40B4-BE49-F238E27FC236}">
                <a16:creationId xmlns:a16="http://schemas.microsoft.com/office/drawing/2014/main" id="{F834C415-9014-7AD8-E50B-487A3BCD9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76265"/>
            <a:ext cx="11884345" cy="4391778"/>
          </a:xfrm>
          <a:prstGeom prst="rect">
            <a:avLst/>
          </a:prstGeom>
        </p:spPr>
      </p:pic>
    </p:spTree>
    <p:extLst>
      <p:ext uri="{BB962C8B-B14F-4D97-AF65-F5344CB8AC3E}">
        <p14:creationId xmlns:p14="http://schemas.microsoft.com/office/powerpoint/2010/main" val="111634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AADCE-2607-CCD9-C670-E15802C92B7C}"/>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9DA7ED99-E263-AAA7-E233-23C006E358E7}"/>
              </a:ext>
            </a:extLst>
          </p:cNvPr>
          <p:cNvSpPr txBox="1"/>
          <p:nvPr/>
        </p:nvSpPr>
        <p:spPr>
          <a:xfrm>
            <a:off x="1122136" y="1371600"/>
            <a:ext cx="9947727" cy="3046988"/>
          </a:xfrm>
          <a:prstGeom prst="rect">
            <a:avLst/>
          </a:prstGeom>
          <a:noFill/>
        </p:spPr>
        <p:txBody>
          <a:bodyPr wrap="square" rtlCol="0">
            <a:spAutoFit/>
          </a:bodyPr>
          <a:lstStyle/>
          <a:p>
            <a:r>
              <a:rPr lang="da-DK" sz="3200" dirty="0"/>
              <a:t>”Skal pigefodbolden udvikles på ligeværdige præmisser, kræver det et opgør med de kønnede repræsentationer, som stadig hersker i sporten. Det kræver samtidig en anerkendelse af, at piger kan være motiveret af andre værdier end dem, der historisk har været tillagt høj status i fodboldens kultur.</a:t>
            </a:r>
            <a:r>
              <a:rPr lang="da-DK" sz="3200" dirty="0">
                <a:latin typeface="+mj-lt"/>
              </a:rPr>
              <a:t>”</a:t>
            </a:r>
            <a:endParaRPr lang="da-DK" sz="3200" dirty="0"/>
          </a:p>
        </p:txBody>
      </p:sp>
    </p:spTree>
    <p:extLst>
      <p:ext uri="{BB962C8B-B14F-4D97-AF65-F5344CB8AC3E}">
        <p14:creationId xmlns:p14="http://schemas.microsoft.com/office/powerpoint/2010/main" val="1051671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026E-21C5-7621-9BFC-BAC2286FEDDB}"/>
            </a:ext>
          </a:extLst>
        </p:cNvPr>
        <p:cNvGrpSpPr/>
        <p:nvPr/>
      </p:nvGrpSpPr>
      <p:grpSpPr>
        <a:xfrm>
          <a:off x="0" y="0"/>
          <a:ext cx="0" cy="0"/>
          <a:chOff x="0" y="0"/>
          <a:chExt cx="0" cy="0"/>
        </a:xfrm>
      </p:grpSpPr>
      <p:sp>
        <p:nvSpPr>
          <p:cNvPr id="4" name="Pladsholder til tekst 1">
            <a:extLst>
              <a:ext uri="{FF2B5EF4-FFF2-40B4-BE49-F238E27FC236}">
                <a16:creationId xmlns:a16="http://schemas.microsoft.com/office/drawing/2014/main" id="{429FD851-7028-51B8-D6E2-52062CF9AAB7}"/>
              </a:ext>
            </a:extLst>
          </p:cNvPr>
          <p:cNvSpPr txBox="1">
            <a:spLocks/>
          </p:cNvSpPr>
          <p:nvPr/>
        </p:nvSpPr>
        <p:spPr>
          <a:xfrm>
            <a:off x="551384" y="431800"/>
            <a:ext cx="11526316" cy="5981700"/>
          </a:xfrm>
          <a:prstGeom prst="rect">
            <a:avLst/>
          </a:prstGeom>
        </p:spPr>
        <p:txBody>
          <a:bodyPr vert="horz" lIns="0" tIns="0" rIns="0" bIns="0" rtlCol="0" anchor="t" anchorCtr="0">
            <a:normAutofit/>
          </a:bodyPr>
          <a:lstStyle>
            <a:lvl1pPr marL="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1pPr>
            <a:lvl2pPr marL="180000" indent="0" algn="l" defTabSz="914400" rtl="0" eaLnBrk="1" latinLnBrk="0" hangingPunct="1">
              <a:lnSpc>
                <a:spcPts val="1600"/>
              </a:lnSpc>
              <a:spcBef>
                <a:spcPts val="0"/>
              </a:spcBef>
              <a:buFont typeface="Arial" panose="020B0604020202020204" pitchFamily="34" charset="0"/>
              <a:buNone/>
              <a:defRPr sz="1200" b="0" i="0" kern="1200" baseline="0">
                <a:solidFill>
                  <a:srgbClr val="1D1D1D"/>
                </a:solidFill>
                <a:latin typeface="DBU" pitchFamily="2" charset="0"/>
                <a:ea typeface="+mn-ea"/>
                <a:cs typeface="+mn-cs"/>
              </a:defRPr>
            </a:lvl2pPr>
            <a:lvl3pPr marL="36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3pPr>
            <a:lvl4pPr marL="540000" indent="0" algn="l" defTabSz="914400" rtl="0" eaLnBrk="1" latinLnBrk="0" hangingPunct="1">
              <a:lnSpc>
                <a:spcPts val="1600"/>
              </a:lnSpc>
              <a:spcBef>
                <a:spcPts val="0"/>
              </a:spcBef>
              <a:buFont typeface="+mj-lt"/>
              <a:buNone/>
              <a:defRPr sz="1200" b="0" i="0" kern="1200" baseline="0">
                <a:solidFill>
                  <a:srgbClr val="1D1D1D"/>
                </a:solidFill>
                <a:latin typeface="DBU" pitchFamily="2" charset="0"/>
                <a:ea typeface="+mn-ea"/>
                <a:cs typeface="+mn-cs"/>
              </a:defRPr>
            </a:lvl4pPr>
            <a:lvl5pPr marL="360000" indent="0" algn="l" defTabSz="914400" rtl="0" eaLnBrk="1" latinLnBrk="0" hangingPunct="1">
              <a:lnSpc>
                <a:spcPct val="100000"/>
              </a:lnSpc>
              <a:spcBef>
                <a:spcPts val="0"/>
              </a:spcBef>
              <a:buFont typeface="Arial" panose="020B0604020202020204" pitchFamily="34" charset="0"/>
              <a:buNone/>
              <a:defRPr sz="900" b="0" i="0" kern="1200" baseline="0">
                <a:solidFill>
                  <a:schemeClr val="dk1"/>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90000"/>
              </a:lnSpc>
              <a:spcAft>
                <a:spcPts val="600"/>
              </a:spcAft>
            </a:pPr>
            <a:r>
              <a:rPr lang="en-GB" sz="4400" b="1" cap="all" dirty="0" err="1">
                <a:solidFill>
                  <a:schemeClr val="tx1"/>
                </a:solidFill>
                <a:latin typeface="DBU Wide" pitchFamily="2" charset="0"/>
              </a:rPr>
              <a:t>Hvad</a:t>
            </a:r>
            <a:r>
              <a:rPr lang="en-GB" sz="4400" b="1" cap="all" dirty="0">
                <a:solidFill>
                  <a:schemeClr val="tx1"/>
                </a:solidFill>
                <a:latin typeface="DBU Wide" pitchFamily="2" charset="0"/>
              </a:rPr>
              <a:t> </a:t>
            </a:r>
            <a:r>
              <a:rPr lang="en-GB" sz="4400" b="1" cap="all" dirty="0" err="1">
                <a:solidFill>
                  <a:schemeClr val="tx1"/>
                </a:solidFill>
                <a:latin typeface="DBU Wide" pitchFamily="2" charset="0"/>
              </a:rPr>
              <a:t>ved</a:t>
            </a:r>
            <a:r>
              <a:rPr lang="en-GB" sz="4400" b="1" cap="all" dirty="0">
                <a:solidFill>
                  <a:schemeClr val="tx1"/>
                </a:solidFill>
                <a:latin typeface="DBU Wide" pitchFamily="2" charset="0"/>
              </a:rPr>
              <a:t> vi </a:t>
            </a:r>
            <a:r>
              <a:rPr lang="en-GB" sz="4400" b="1" cap="all" dirty="0" err="1">
                <a:solidFill>
                  <a:schemeClr val="tx1"/>
                </a:solidFill>
                <a:latin typeface="DBU Wide" pitchFamily="2" charset="0"/>
              </a:rPr>
              <a:t>så</a:t>
            </a:r>
            <a:r>
              <a:rPr lang="en-GB" sz="4400" b="1" cap="all" dirty="0">
                <a:solidFill>
                  <a:schemeClr val="tx1"/>
                </a:solidFill>
                <a:latin typeface="DBU Wide" pitchFamily="2" charset="0"/>
              </a:rPr>
              <a:t> nu?</a:t>
            </a:r>
          </a:p>
          <a:p>
            <a:pPr>
              <a:lnSpc>
                <a:spcPct val="90000"/>
              </a:lnSpc>
              <a:spcAft>
                <a:spcPts val="600"/>
              </a:spcAft>
            </a:pPr>
            <a:endParaRPr lang="en-GB" sz="4400" b="1" cap="all" dirty="0">
              <a:solidFill>
                <a:schemeClr val="tx1"/>
              </a:solidFill>
              <a:latin typeface="DBU Wide" pitchFamily="2" charset="0"/>
            </a:endParaRPr>
          </a:p>
          <a:p>
            <a:pPr>
              <a:lnSpc>
                <a:spcPct val="90000"/>
              </a:lnSpc>
              <a:spcAft>
                <a:spcPts val="600"/>
              </a:spcAft>
            </a:pPr>
            <a:r>
              <a:rPr lang="en-GB" sz="3200" b="1" cap="all" dirty="0" err="1">
                <a:solidFill>
                  <a:schemeClr val="tx1"/>
                </a:solidFill>
                <a:latin typeface="DBU Wide" pitchFamily="2" charset="0"/>
              </a:rPr>
              <a:t>pigers</a:t>
            </a:r>
            <a:r>
              <a:rPr lang="en-GB" sz="3200" b="1" cap="all" dirty="0">
                <a:solidFill>
                  <a:schemeClr val="tx1"/>
                </a:solidFill>
                <a:latin typeface="DBU Wide" pitchFamily="2" charset="0"/>
              </a:rPr>
              <a:t> motivation </a:t>
            </a:r>
            <a:r>
              <a:rPr lang="en-GB" sz="3200" b="1" cap="all" dirty="0" err="1">
                <a:solidFill>
                  <a:schemeClr val="tx1"/>
                </a:solidFill>
                <a:latin typeface="DBU Wide" pitchFamily="2" charset="0"/>
              </a:rPr>
              <a:t>i</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høj</a:t>
            </a:r>
            <a:r>
              <a:rPr lang="en-GB" sz="3200" b="1" cap="all" dirty="0">
                <a:solidFill>
                  <a:schemeClr val="tx1"/>
                </a:solidFill>
                <a:latin typeface="DBU Wide" pitchFamily="2" charset="0"/>
              </a:rPr>
              <a:t> grad </a:t>
            </a:r>
            <a:r>
              <a:rPr lang="en-GB" sz="3200" b="1" cap="all" dirty="0" err="1">
                <a:solidFill>
                  <a:schemeClr val="tx1"/>
                </a:solidFill>
                <a:latin typeface="DBU Wide" pitchFamily="2" charset="0"/>
              </a:rPr>
              <a:t>formes</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i</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samspillet</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mellem</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sociale</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relationer</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oplevelsen</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af</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autonomi</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og</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følelsen</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af</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Kompetence</a:t>
            </a:r>
            <a:r>
              <a:rPr lang="en-GB" sz="3200" b="1" cap="all" dirty="0">
                <a:solidFill>
                  <a:schemeClr val="tx1"/>
                </a:solidFill>
                <a:latin typeface="DBU Wide" pitchFamily="2" charset="0"/>
              </a:rPr>
              <a:t>.</a:t>
            </a:r>
          </a:p>
          <a:p>
            <a:pPr>
              <a:lnSpc>
                <a:spcPct val="90000"/>
              </a:lnSpc>
              <a:spcAft>
                <a:spcPts val="600"/>
              </a:spcAft>
            </a:pPr>
            <a:endParaRPr lang="en-GB" sz="3200" b="1" cap="all" dirty="0">
              <a:solidFill>
                <a:schemeClr val="tx1"/>
              </a:solidFill>
              <a:latin typeface="DBU Wide" pitchFamily="2" charset="0"/>
            </a:endParaRPr>
          </a:p>
          <a:p>
            <a:pPr>
              <a:lnSpc>
                <a:spcPct val="90000"/>
              </a:lnSpc>
              <a:spcAft>
                <a:spcPts val="600"/>
              </a:spcAft>
            </a:pPr>
            <a:r>
              <a:rPr lang="en-GB" sz="3200" b="1" cap="all" dirty="0" err="1">
                <a:solidFill>
                  <a:schemeClr val="tx1"/>
                </a:solidFill>
                <a:latin typeface="DBU Wide" pitchFamily="2" charset="0"/>
              </a:rPr>
              <a:t>selvbestemmelsesteori</a:t>
            </a:r>
            <a:r>
              <a:rPr lang="en-GB" sz="3200" b="1" cap="all" dirty="0">
                <a:solidFill>
                  <a:schemeClr val="tx1"/>
                </a:solidFill>
                <a:latin typeface="DBU Wide" pitchFamily="2" charset="0"/>
              </a:rPr>
              <a:t> (Ryan </a:t>
            </a:r>
            <a:r>
              <a:rPr lang="en-GB" sz="3200" b="1" cap="all" dirty="0" err="1">
                <a:solidFill>
                  <a:schemeClr val="tx1"/>
                </a:solidFill>
                <a:latin typeface="DBU Wide" pitchFamily="2" charset="0"/>
              </a:rPr>
              <a:t>og</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Decis</a:t>
            </a:r>
            <a:r>
              <a:rPr lang="en-GB" sz="3200" b="1" cap="all" dirty="0">
                <a:solidFill>
                  <a:schemeClr val="tx1"/>
                </a:solidFill>
                <a:latin typeface="DBU Wide" pitchFamily="2" charset="0"/>
              </a:rPr>
              <a:t>, 2000a) </a:t>
            </a:r>
            <a:r>
              <a:rPr lang="en-GB" sz="3200" b="1" cap="all" dirty="0" err="1">
                <a:solidFill>
                  <a:schemeClr val="tx1"/>
                </a:solidFill>
                <a:latin typeface="DBU Wide" pitchFamily="2" charset="0"/>
              </a:rPr>
              <a:t>viser</a:t>
            </a:r>
            <a:r>
              <a:rPr lang="en-GB" sz="3200" b="1" cap="all" dirty="0">
                <a:solidFill>
                  <a:schemeClr val="tx1"/>
                </a:solidFill>
                <a:latin typeface="DBU Wide" pitchFamily="2" charset="0"/>
              </a:rPr>
              <a:t> med </a:t>
            </a:r>
            <a:r>
              <a:rPr lang="en-GB" sz="3200" b="1" cap="all" dirty="0" err="1">
                <a:solidFill>
                  <a:schemeClr val="tx1"/>
                </a:solidFill>
                <a:latin typeface="DBU Wide" pitchFamily="2" charset="0"/>
              </a:rPr>
              <a:t>analysen</a:t>
            </a:r>
            <a:r>
              <a:rPr lang="en-GB" sz="3200" b="1" cap="all" dirty="0">
                <a:solidFill>
                  <a:schemeClr val="tx1"/>
                </a:solidFill>
                <a:latin typeface="DBU Wide" pitchFamily="2" charset="0"/>
              </a:rPr>
              <a:t> at de </a:t>
            </a:r>
            <a:r>
              <a:rPr lang="en-GB" sz="3200" b="1" cap="all" dirty="0" err="1">
                <a:solidFill>
                  <a:schemeClr val="tx1"/>
                </a:solidFill>
                <a:latin typeface="DBU Wide" pitchFamily="2" charset="0"/>
              </a:rPr>
              <a:t>tre</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behov</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relatering</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autonomi</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og</a:t>
            </a:r>
            <a:r>
              <a:rPr lang="en-GB" sz="3200" b="1" cap="all" dirty="0">
                <a:solidFill>
                  <a:schemeClr val="tx1"/>
                </a:solidFill>
                <a:latin typeface="DBU Wide" pitchFamily="2" charset="0"/>
              </a:rPr>
              <a:t> competence, er </a:t>
            </a:r>
            <a:r>
              <a:rPr lang="en-GB" sz="3200" b="1" cap="all" dirty="0" err="1">
                <a:solidFill>
                  <a:schemeClr val="tx1"/>
                </a:solidFill>
                <a:latin typeface="DBU Wide" pitchFamily="2" charset="0"/>
              </a:rPr>
              <a:t>afgørende</a:t>
            </a:r>
            <a:r>
              <a:rPr lang="en-GB" sz="3200" b="1" cap="all" dirty="0">
                <a:solidFill>
                  <a:schemeClr val="tx1"/>
                </a:solidFill>
                <a:latin typeface="DBU Wide" pitchFamily="2" charset="0"/>
              </a:rPr>
              <a:t> for </a:t>
            </a:r>
            <a:r>
              <a:rPr lang="en-GB" sz="3200" b="1" cap="all" dirty="0" err="1">
                <a:solidFill>
                  <a:schemeClr val="tx1"/>
                </a:solidFill>
                <a:latin typeface="DBU Wide" pitchFamily="2" charset="0"/>
              </a:rPr>
              <a:t>pigers</a:t>
            </a:r>
            <a:r>
              <a:rPr lang="en-GB" sz="3200" b="1" cap="all" dirty="0">
                <a:solidFill>
                  <a:schemeClr val="tx1"/>
                </a:solidFill>
                <a:latin typeface="DBU Wide" pitchFamily="2" charset="0"/>
              </a:rPr>
              <a:t> </a:t>
            </a:r>
            <a:r>
              <a:rPr lang="en-GB" sz="3200" b="1" cap="all" dirty="0" err="1">
                <a:solidFill>
                  <a:schemeClr val="tx1"/>
                </a:solidFill>
                <a:latin typeface="DBU Wide" pitchFamily="2" charset="0"/>
              </a:rPr>
              <a:t>vedvarende</a:t>
            </a:r>
            <a:r>
              <a:rPr lang="en-GB" sz="3200" b="1" cap="all" dirty="0">
                <a:solidFill>
                  <a:schemeClr val="tx1"/>
                </a:solidFill>
                <a:latin typeface="DBU Wide" pitchFamily="2" charset="0"/>
              </a:rPr>
              <a:t> motivation.</a:t>
            </a:r>
          </a:p>
          <a:p>
            <a:pPr>
              <a:lnSpc>
                <a:spcPct val="90000"/>
              </a:lnSpc>
              <a:spcAft>
                <a:spcPts val="600"/>
              </a:spcAft>
            </a:pPr>
            <a:endParaRPr lang="en-GB" sz="2200" b="1" cap="all" dirty="0">
              <a:solidFill>
                <a:schemeClr val="tx1"/>
              </a:solidFill>
              <a:highlight>
                <a:srgbClr val="FFFF00"/>
              </a:highlight>
              <a:latin typeface="DBU Wide" pitchFamily="2" charset="0"/>
            </a:endParaRPr>
          </a:p>
          <a:p>
            <a:pPr>
              <a:lnSpc>
                <a:spcPct val="90000"/>
              </a:lnSpc>
              <a:spcAft>
                <a:spcPts val="600"/>
              </a:spcAft>
            </a:pPr>
            <a:endParaRPr lang="en-GB" sz="4400" b="1" cap="all" dirty="0">
              <a:solidFill>
                <a:schemeClr val="tx1"/>
              </a:solidFill>
              <a:latin typeface="DBU Wide" pitchFamily="2" charset="0"/>
            </a:endParaRPr>
          </a:p>
        </p:txBody>
      </p:sp>
    </p:spTree>
    <p:extLst>
      <p:ext uri="{BB962C8B-B14F-4D97-AF65-F5344CB8AC3E}">
        <p14:creationId xmlns:p14="http://schemas.microsoft.com/office/powerpoint/2010/main" val="22642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4F9F-1049-C42F-2489-00D6F1EE8C9B}"/>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4BED89C-B396-738E-5FC3-3FAB4DB1BE52}"/>
              </a:ext>
            </a:extLst>
          </p:cNvPr>
          <p:cNvSpPr>
            <a:spLocks noGrp="1"/>
          </p:cNvSpPr>
          <p:nvPr>
            <p:ph type="subTitle" idx="1"/>
          </p:nvPr>
        </p:nvSpPr>
        <p:spPr>
          <a:xfrm>
            <a:off x="335360" y="264873"/>
            <a:ext cx="11521280" cy="636403"/>
          </a:xfrm>
        </p:spPr>
        <p:txBody>
          <a:bodyPr>
            <a:normAutofit/>
          </a:bodyPr>
          <a:lstStyle/>
          <a:p>
            <a:pPr algn="ctr"/>
            <a:endParaRPr lang="da-DK" b="1" dirty="0"/>
          </a:p>
          <a:p>
            <a:pPr algn="ctr"/>
            <a:endParaRPr lang="da-DK" b="1" dirty="0"/>
          </a:p>
          <a:p>
            <a:pPr algn="ctr"/>
            <a:endParaRPr lang="da-DK" b="1" dirty="0"/>
          </a:p>
          <a:p>
            <a:pPr algn="ctr"/>
            <a:endParaRPr lang="da-DK" b="1" dirty="0"/>
          </a:p>
        </p:txBody>
      </p:sp>
      <p:sp>
        <p:nvSpPr>
          <p:cNvPr id="2" name="Multiplicer 1">
            <a:extLst>
              <a:ext uri="{FF2B5EF4-FFF2-40B4-BE49-F238E27FC236}">
                <a16:creationId xmlns:a16="http://schemas.microsoft.com/office/drawing/2014/main" id="{A3443560-82B6-1756-2FE0-BE33F47DF2CF}"/>
              </a:ext>
            </a:extLst>
          </p:cNvPr>
          <p:cNvSpPr/>
          <p:nvPr/>
        </p:nvSpPr>
        <p:spPr>
          <a:xfrm>
            <a:off x="335360" y="-1609826"/>
            <a:ext cx="11521280" cy="10077651"/>
          </a:xfrm>
          <a:prstGeom prst="mathMultiply">
            <a:avLst/>
          </a:prstGeom>
          <a:solidFill>
            <a:schemeClr val="accent1">
              <a:alpha val="128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ladsholder til tekst 1">
            <a:extLst>
              <a:ext uri="{FF2B5EF4-FFF2-40B4-BE49-F238E27FC236}">
                <a16:creationId xmlns:a16="http://schemas.microsoft.com/office/drawing/2014/main" id="{90604E70-8E3F-154D-9A46-071FA4EEBFAD}"/>
              </a:ext>
            </a:extLst>
          </p:cNvPr>
          <p:cNvSpPr txBox="1">
            <a:spLocks/>
          </p:cNvSpPr>
          <p:nvPr/>
        </p:nvSpPr>
        <p:spPr>
          <a:xfrm>
            <a:off x="335360" y="264873"/>
            <a:ext cx="11418249" cy="5630601"/>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3600" b="1" i="0" kern="1200" cap="all" baseline="0">
                <a:solidFill>
                  <a:schemeClr val="tx1"/>
                </a:solidFill>
                <a:latin typeface="DBU Wide" pitchFamily="2" charset="0"/>
                <a:ea typeface="+mn-ea"/>
                <a:cs typeface="+mn-cs"/>
              </a:defRPr>
            </a:lvl1pPr>
            <a:lvl2pPr marL="0" indent="0" algn="ctr" defTabSz="914400" rtl="0" eaLnBrk="1" latinLnBrk="0" hangingPunct="1">
              <a:lnSpc>
                <a:spcPct val="90000"/>
              </a:lnSpc>
              <a:spcBef>
                <a:spcPts val="0"/>
              </a:spcBef>
              <a:buFont typeface="Arial" panose="020B0604020202020204" pitchFamily="34" charset="0"/>
              <a:buNone/>
              <a:defRPr sz="3600" b="0" i="0" kern="1200" cap="none" baseline="0">
                <a:solidFill>
                  <a:schemeClr val="tx1"/>
                </a:solidFill>
                <a:latin typeface="DBU Wide" pitchFamily="2" charset="0"/>
                <a:ea typeface="+mn-ea"/>
                <a:cs typeface="+mn-cs"/>
              </a:defRPr>
            </a:lvl2pPr>
            <a:lvl3pPr marL="0" indent="0" algn="ctr" defTabSz="914400" rtl="0" eaLnBrk="1" latinLnBrk="0" hangingPunct="1">
              <a:lnSpc>
                <a:spcPts val="1200"/>
              </a:lnSpc>
              <a:spcBef>
                <a:spcPts val="0"/>
              </a:spcBef>
              <a:buFont typeface="Arial" panose="020B0604020202020204" pitchFamily="34" charset="0"/>
              <a:buNone/>
              <a:defRPr sz="900" b="0" i="0" kern="1200" cap="none" baseline="0">
                <a:solidFill>
                  <a:srgbClr val="1D1D1D"/>
                </a:solidFill>
                <a:latin typeface="DBU Wide" pitchFamily="2" charset="0"/>
                <a:ea typeface="+mn-ea"/>
                <a:cs typeface="+mn-cs"/>
              </a:defRPr>
            </a:lvl3pPr>
            <a:lvl4pPr marL="0" indent="0" algn="l" defTabSz="914400" rtl="0" eaLnBrk="1" latinLnBrk="0" hangingPunct="1">
              <a:lnSpc>
                <a:spcPts val="1200"/>
              </a:lnSpc>
              <a:spcBef>
                <a:spcPts val="0"/>
              </a:spcBef>
              <a:buFont typeface="Arial" panose="020B0604020202020204" pitchFamily="34" charset="0"/>
              <a:buNone/>
              <a:defRPr sz="900" b="0" i="0" kern="1200" baseline="0">
                <a:solidFill>
                  <a:srgbClr val="1D1D1D"/>
                </a:solidFill>
                <a:latin typeface="DBU Wide"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latin typeface="DBU Wide"/>
            </a:endParaRPr>
          </a:p>
          <a:p>
            <a:r>
              <a:rPr lang="da-DK" sz="4800" dirty="0">
                <a:latin typeface="DBU Wide"/>
              </a:rPr>
              <a:t>Fysisk seminar </a:t>
            </a:r>
          </a:p>
          <a:p>
            <a:r>
              <a:rPr lang="da-DK" sz="4800" dirty="0">
                <a:latin typeface="DBU Wide"/>
              </a:rPr>
              <a:t>m. praktiske eksempler/greb på banen </a:t>
            </a:r>
          </a:p>
          <a:p>
            <a:endParaRPr lang="da-DK" sz="3200" dirty="0">
              <a:latin typeface="DBU Wide"/>
            </a:endParaRPr>
          </a:p>
          <a:p>
            <a:r>
              <a:rPr lang="da-DK" sz="4800" dirty="0">
                <a:solidFill>
                  <a:schemeClr val="tx1">
                    <a:lumMod val="50000"/>
                  </a:schemeClr>
                </a:solidFill>
                <a:latin typeface="DBU Wide"/>
              </a:rPr>
              <a:t>Onsdag d. 13. maj </a:t>
            </a:r>
          </a:p>
          <a:p>
            <a:r>
              <a:rPr lang="da-DK" sz="4800" dirty="0">
                <a:solidFill>
                  <a:schemeClr val="tx1">
                    <a:lumMod val="50000"/>
                  </a:schemeClr>
                </a:solidFill>
                <a:latin typeface="DBU Wide"/>
              </a:rPr>
              <a:t>kl. 17.30-20.30 </a:t>
            </a:r>
          </a:p>
          <a:p>
            <a:r>
              <a:rPr lang="da-DK" dirty="0">
                <a:solidFill>
                  <a:schemeClr val="tx1">
                    <a:lumMod val="50000"/>
                  </a:schemeClr>
                </a:solidFill>
                <a:latin typeface="DBU Wide"/>
              </a:rPr>
              <a:t>Lokation: Frederiksberg boldklub</a:t>
            </a:r>
          </a:p>
          <a:p>
            <a:endParaRPr lang="da-DK" dirty="0">
              <a:solidFill>
                <a:schemeClr val="tx1">
                  <a:lumMod val="50000"/>
                </a:schemeClr>
              </a:solidFill>
              <a:latin typeface="DBU Wide"/>
            </a:endParaRPr>
          </a:p>
          <a:p>
            <a:r>
              <a:rPr lang="da-DK" dirty="0">
                <a:solidFill>
                  <a:schemeClr val="tx1">
                    <a:lumMod val="50000"/>
                  </a:schemeClr>
                </a:solidFill>
                <a:latin typeface="DBU Wide"/>
              </a:rPr>
              <a:t>Tilmeldingslink vil blive sendt til alle efterfølgende</a:t>
            </a:r>
          </a:p>
          <a:p>
            <a:endParaRPr lang="da-DK" dirty="0">
              <a:solidFill>
                <a:schemeClr val="tx1">
                  <a:lumMod val="50000"/>
                </a:schemeClr>
              </a:solidFill>
              <a:latin typeface="DBU Wide"/>
            </a:endParaRPr>
          </a:p>
          <a:p>
            <a:r>
              <a:rPr lang="da-DK" sz="2800" dirty="0">
                <a:solidFill>
                  <a:schemeClr val="tx1">
                    <a:lumMod val="50000"/>
                  </a:schemeClr>
                </a:solidFill>
                <a:latin typeface="DBU Wide"/>
              </a:rPr>
              <a:t>OBS! Det giver 3 point (</a:t>
            </a:r>
            <a:r>
              <a:rPr lang="da-DK" sz="2800" dirty="0" err="1">
                <a:solidFill>
                  <a:schemeClr val="tx1">
                    <a:lumMod val="50000"/>
                  </a:schemeClr>
                </a:solidFill>
                <a:latin typeface="DBU Wide"/>
              </a:rPr>
              <a:t>c+b</a:t>
            </a:r>
            <a:r>
              <a:rPr lang="da-DK" sz="2800" dirty="0">
                <a:solidFill>
                  <a:schemeClr val="tx1">
                    <a:lumMod val="50000"/>
                  </a:schemeClr>
                </a:solidFill>
                <a:latin typeface="DBU Wide"/>
              </a:rPr>
              <a:t> licens)</a:t>
            </a:r>
          </a:p>
        </p:txBody>
      </p:sp>
    </p:spTree>
    <p:extLst>
      <p:ext uri="{BB962C8B-B14F-4D97-AF65-F5344CB8AC3E}">
        <p14:creationId xmlns:p14="http://schemas.microsoft.com/office/powerpoint/2010/main" val="21175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33168-F386-1147-5B85-9A224FB39905}"/>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EAE958D-ADA9-FCF9-EAA1-779F43A46E53}"/>
              </a:ext>
            </a:extLst>
          </p:cNvPr>
          <p:cNvSpPr>
            <a:spLocks noGrp="1"/>
          </p:cNvSpPr>
          <p:nvPr>
            <p:ph type="subTitle" idx="1"/>
          </p:nvPr>
        </p:nvSpPr>
        <p:spPr>
          <a:xfrm>
            <a:off x="335360" y="264873"/>
            <a:ext cx="11521280" cy="636403"/>
          </a:xfrm>
        </p:spPr>
        <p:txBody>
          <a:bodyPr>
            <a:normAutofit/>
          </a:bodyPr>
          <a:lstStyle/>
          <a:p>
            <a:pPr algn="ctr"/>
            <a:endParaRPr lang="da-DK" b="1" dirty="0"/>
          </a:p>
          <a:p>
            <a:pPr algn="ctr"/>
            <a:endParaRPr lang="da-DK" b="1" dirty="0"/>
          </a:p>
          <a:p>
            <a:pPr algn="ctr"/>
            <a:endParaRPr lang="da-DK" b="1" dirty="0"/>
          </a:p>
          <a:p>
            <a:pPr algn="ctr"/>
            <a:endParaRPr lang="da-DK" b="1" dirty="0"/>
          </a:p>
        </p:txBody>
      </p:sp>
      <p:sp>
        <p:nvSpPr>
          <p:cNvPr id="14" name="Pladsholder til tekst 1">
            <a:extLst>
              <a:ext uri="{FF2B5EF4-FFF2-40B4-BE49-F238E27FC236}">
                <a16:creationId xmlns:a16="http://schemas.microsoft.com/office/drawing/2014/main" id="{CE123344-531A-01E2-77DE-E3284FBF4F00}"/>
              </a:ext>
            </a:extLst>
          </p:cNvPr>
          <p:cNvSpPr txBox="1">
            <a:spLocks/>
          </p:cNvSpPr>
          <p:nvPr/>
        </p:nvSpPr>
        <p:spPr>
          <a:xfrm>
            <a:off x="2504098" y="264873"/>
            <a:ext cx="7183801" cy="6158229"/>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3600" b="1" i="0" kern="1200" cap="all" baseline="0">
                <a:solidFill>
                  <a:schemeClr val="tx1"/>
                </a:solidFill>
                <a:latin typeface="DBU Wide" pitchFamily="2" charset="0"/>
                <a:ea typeface="+mn-ea"/>
                <a:cs typeface="+mn-cs"/>
              </a:defRPr>
            </a:lvl1pPr>
            <a:lvl2pPr marL="0" indent="0" algn="ctr" defTabSz="914400" rtl="0" eaLnBrk="1" latinLnBrk="0" hangingPunct="1">
              <a:lnSpc>
                <a:spcPct val="90000"/>
              </a:lnSpc>
              <a:spcBef>
                <a:spcPts val="0"/>
              </a:spcBef>
              <a:buFont typeface="Arial" panose="020B0604020202020204" pitchFamily="34" charset="0"/>
              <a:buNone/>
              <a:defRPr sz="3600" b="0" i="0" kern="1200" cap="none" baseline="0">
                <a:solidFill>
                  <a:schemeClr val="tx1"/>
                </a:solidFill>
                <a:latin typeface="DBU Wide" pitchFamily="2" charset="0"/>
                <a:ea typeface="+mn-ea"/>
                <a:cs typeface="+mn-cs"/>
              </a:defRPr>
            </a:lvl2pPr>
            <a:lvl3pPr marL="0" indent="0" algn="ctr" defTabSz="914400" rtl="0" eaLnBrk="1" latinLnBrk="0" hangingPunct="1">
              <a:lnSpc>
                <a:spcPts val="1200"/>
              </a:lnSpc>
              <a:spcBef>
                <a:spcPts val="0"/>
              </a:spcBef>
              <a:buFont typeface="Arial" panose="020B0604020202020204" pitchFamily="34" charset="0"/>
              <a:buNone/>
              <a:defRPr sz="900" b="0" i="0" kern="1200" cap="none" baseline="0">
                <a:solidFill>
                  <a:srgbClr val="1D1D1D"/>
                </a:solidFill>
                <a:latin typeface="DBU Wide" pitchFamily="2" charset="0"/>
                <a:ea typeface="+mn-ea"/>
                <a:cs typeface="+mn-cs"/>
              </a:defRPr>
            </a:lvl3pPr>
            <a:lvl4pPr marL="0" indent="0" algn="l" defTabSz="914400" rtl="0" eaLnBrk="1" latinLnBrk="0" hangingPunct="1">
              <a:lnSpc>
                <a:spcPts val="1200"/>
              </a:lnSpc>
              <a:spcBef>
                <a:spcPts val="0"/>
              </a:spcBef>
              <a:buFont typeface="Arial" panose="020B0604020202020204" pitchFamily="34" charset="0"/>
              <a:buNone/>
              <a:defRPr sz="900" b="0" i="0" kern="1200" baseline="0">
                <a:solidFill>
                  <a:srgbClr val="1D1D1D"/>
                </a:solidFill>
                <a:latin typeface="DBU Wide"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latin typeface="DBU Wide"/>
            </a:endParaRPr>
          </a:p>
          <a:p>
            <a:r>
              <a:rPr lang="da-DK" sz="7200" dirty="0">
                <a:latin typeface="DBU Wide"/>
              </a:rPr>
              <a:t>Spørgsmål?</a:t>
            </a:r>
          </a:p>
          <a:p>
            <a:r>
              <a:rPr lang="da-DK" sz="7200" dirty="0">
                <a:latin typeface="DBU Wide"/>
              </a:rPr>
              <a:t> </a:t>
            </a:r>
          </a:p>
          <a:p>
            <a:endParaRPr lang="da-DK" dirty="0">
              <a:latin typeface="DBU Wide"/>
            </a:endParaRPr>
          </a:p>
          <a:p>
            <a:r>
              <a:rPr lang="da-DK" dirty="0">
                <a:latin typeface="DBU Wide"/>
              </a:rPr>
              <a:t>Tak for jeres Tid!</a:t>
            </a:r>
          </a:p>
        </p:txBody>
      </p:sp>
    </p:spTree>
    <p:extLst>
      <p:ext uri="{BB962C8B-B14F-4D97-AF65-F5344CB8AC3E}">
        <p14:creationId xmlns:p14="http://schemas.microsoft.com/office/powerpoint/2010/main" val="308255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D4297-ACD0-22A5-245B-9D123070077C}"/>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2D90520-EADA-9F5F-B76E-CECAF15526EC}"/>
              </a:ext>
            </a:extLst>
          </p:cNvPr>
          <p:cNvSpPr>
            <a:spLocks noGrp="1"/>
          </p:cNvSpPr>
          <p:nvPr>
            <p:ph type="body" sz="quarter" idx="16"/>
          </p:nvPr>
        </p:nvSpPr>
        <p:spPr>
          <a:xfrm>
            <a:off x="551384" y="580768"/>
            <a:ext cx="10383316" cy="5152485"/>
          </a:xfrm>
        </p:spPr>
        <p:txBody>
          <a:bodyPr/>
          <a:lstStyle/>
          <a:p>
            <a:r>
              <a:rPr lang="da-DK" sz="4000" dirty="0"/>
              <a:t>Forventninger til aftenens webinar:</a:t>
            </a:r>
          </a:p>
          <a:p>
            <a:endParaRPr lang="da-DK" sz="4000" dirty="0"/>
          </a:p>
          <a:p>
            <a:r>
              <a:rPr lang="da-DK" sz="2800" dirty="0"/>
              <a:t>Du vil få</a:t>
            </a:r>
          </a:p>
          <a:p>
            <a:pPr marL="571500" indent="-571500">
              <a:buFont typeface="Courier New" panose="02070309020205020404" pitchFamily="49" charset="0"/>
              <a:buChar char="o"/>
            </a:pPr>
            <a:r>
              <a:rPr lang="da-DK" sz="2800" b="0" dirty="0">
                <a:solidFill>
                  <a:schemeClr val="accent6">
                    <a:lumMod val="50000"/>
                  </a:schemeClr>
                </a:solidFill>
              </a:rPr>
              <a:t>indsigt i nyere undersøgelser </a:t>
            </a:r>
          </a:p>
          <a:p>
            <a:r>
              <a:rPr lang="da-DK" sz="2800" b="0" dirty="0">
                <a:solidFill>
                  <a:schemeClr val="accent6">
                    <a:lumMod val="50000"/>
                  </a:schemeClr>
                </a:solidFill>
              </a:rPr>
              <a:t>’pigers motivation i fodbold’</a:t>
            </a:r>
          </a:p>
          <a:p>
            <a:endParaRPr lang="da-DK" sz="2800" b="0" dirty="0"/>
          </a:p>
          <a:p>
            <a:r>
              <a:rPr lang="da-DK" sz="2800" dirty="0"/>
              <a:t>Du vil blive</a:t>
            </a:r>
          </a:p>
          <a:p>
            <a:pPr marL="571500" indent="-571500">
              <a:buFont typeface="Courier New" panose="02070309020205020404" pitchFamily="49" charset="0"/>
              <a:buChar char="o"/>
            </a:pPr>
            <a:r>
              <a:rPr lang="da-DK" sz="2800" b="0" dirty="0">
                <a:solidFill>
                  <a:schemeClr val="accent6">
                    <a:lumMod val="50000"/>
                  </a:schemeClr>
                </a:solidFill>
              </a:rPr>
              <a:t>Inspireret til elementer i træning der er inkluderende og motiverende</a:t>
            </a:r>
          </a:p>
          <a:p>
            <a:pPr marL="571500" indent="-571500">
              <a:buFont typeface="Courier New" panose="02070309020205020404" pitchFamily="49" charset="0"/>
              <a:buChar char="o"/>
            </a:pPr>
            <a:r>
              <a:rPr lang="da-DK" sz="2800" b="0" dirty="0">
                <a:solidFill>
                  <a:schemeClr val="accent6">
                    <a:lumMod val="50000"/>
                  </a:schemeClr>
                </a:solidFill>
              </a:rPr>
              <a:t>Opfodret til at deltage d. 13. maj (kl. 17.30-20.30 hos </a:t>
            </a:r>
            <a:r>
              <a:rPr lang="da-DK" sz="2800" b="0" dirty="0" err="1">
                <a:solidFill>
                  <a:schemeClr val="accent6">
                    <a:lumMod val="50000"/>
                  </a:schemeClr>
                </a:solidFill>
              </a:rPr>
              <a:t>Fb</a:t>
            </a:r>
            <a:r>
              <a:rPr lang="da-DK" sz="2800" b="0" dirty="0">
                <a:solidFill>
                  <a:schemeClr val="accent6">
                    <a:lumMod val="50000"/>
                  </a:schemeClr>
                </a:solidFill>
              </a:rPr>
              <a:t>)</a:t>
            </a:r>
          </a:p>
          <a:p>
            <a:pPr marL="571500" indent="-571500">
              <a:buFont typeface="Courier New" panose="02070309020205020404" pitchFamily="49" charset="0"/>
              <a:buChar char="o"/>
            </a:pPr>
            <a:endParaRPr lang="da-DK" sz="3200" b="0" dirty="0"/>
          </a:p>
          <a:p>
            <a:pPr marL="571500" indent="-571500">
              <a:buFont typeface="Courier New" panose="02070309020205020404" pitchFamily="49" charset="0"/>
              <a:buChar char="o"/>
            </a:pPr>
            <a:endParaRPr lang="da-DK" sz="3200" b="0" dirty="0"/>
          </a:p>
          <a:p>
            <a:pPr marL="571500" indent="-571500">
              <a:buFont typeface="Courier New" panose="02070309020205020404" pitchFamily="49" charset="0"/>
              <a:buChar char="o"/>
            </a:pPr>
            <a:endParaRPr lang="da-DK" sz="3200" b="0" dirty="0"/>
          </a:p>
        </p:txBody>
      </p:sp>
    </p:spTree>
    <p:extLst>
      <p:ext uri="{BB962C8B-B14F-4D97-AF65-F5344CB8AC3E}">
        <p14:creationId xmlns:p14="http://schemas.microsoft.com/office/powerpoint/2010/main" val="18024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FB914-01DC-3683-1D88-75A3857B012A}"/>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C524692-E2C7-387C-F157-75032D0E7114}"/>
              </a:ext>
            </a:extLst>
          </p:cNvPr>
          <p:cNvSpPr>
            <a:spLocks noGrp="1"/>
          </p:cNvSpPr>
          <p:nvPr>
            <p:ph type="body" sz="quarter" idx="16"/>
          </p:nvPr>
        </p:nvSpPr>
        <p:spPr>
          <a:xfrm>
            <a:off x="551384" y="580768"/>
            <a:ext cx="9361040" cy="5152485"/>
          </a:xfrm>
        </p:spPr>
        <p:txBody>
          <a:bodyPr/>
          <a:lstStyle/>
          <a:p>
            <a:r>
              <a:rPr lang="da-DK" dirty="0"/>
              <a:t>Hvem er jeg?</a:t>
            </a:r>
          </a:p>
        </p:txBody>
      </p:sp>
      <p:pic>
        <p:nvPicPr>
          <p:cNvPr id="4" name="Billede 3">
            <a:extLst>
              <a:ext uri="{FF2B5EF4-FFF2-40B4-BE49-F238E27FC236}">
                <a16:creationId xmlns:a16="http://schemas.microsoft.com/office/drawing/2014/main" id="{AD6C6E5E-F7A3-7EC4-22C7-6AEDA81C9C50}"/>
              </a:ext>
            </a:extLst>
          </p:cNvPr>
          <p:cNvPicPr>
            <a:picLocks noChangeAspect="1"/>
          </p:cNvPicPr>
          <p:nvPr/>
        </p:nvPicPr>
        <p:blipFill>
          <a:blip r:embed="rId2">
            <a:extLst>
              <a:ext uri="{28A0092B-C50C-407E-A947-70E740481C1C}">
                <a14:useLocalDpi xmlns:a14="http://schemas.microsoft.com/office/drawing/2010/main" val="0"/>
              </a:ext>
            </a:extLst>
          </a:blip>
          <a:srcRect l="32627" r="32771" b="30935"/>
          <a:stretch>
            <a:fillRect/>
          </a:stretch>
        </p:blipFill>
        <p:spPr>
          <a:xfrm>
            <a:off x="551384" y="1579968"/>
            <a:ext cx="3267581" cy="4442093"/>
          </a:xfrm>
          <a:prstGeom prst="rect">
            <a:avLst/>
          </a:prstGeom>
        </p:spPr>
      </p:pic>
      <p:sp>
        <p:nvSpPr>
          <p:cNvPr id="6" name="Tekstfelt 5">
            <a:extLst>
              <a:ext uri="{FF2B5EF4-FFF2-40B4-BE49-F238E27FC236}">
                <a16:creationId xmlns:a16="http://schemas.microsoft.com/office/drawing/2014/main" id="{51B9D11F-4897-BC2A-994B-66D924414752}"/>
              </a:ext>
            </a:extLst>
          </p:cNvPr>
          <p:cNvSpPr txBox="1"/>
          <p:nvPr/>
        </p:nvSpPr>
        <p:spPr>
          <a:xfrm>
            <a:off x="5219700" y="506596"/>
            <a:ext cx="6420916" cy="5632311"/>
          </a:xfrm>
          <a:prstGeom prst="rect">
            <a:avLst/>
          </a:prstGeom>
          <a:noFill/>
        </p:spPr>
        <p:txBody>
          <a:bodyPr wrap="square">
            <a:spAutoFit/>
          </a:bodyPr>
          <a:lstStyle/>
          <a:p>
            <a:r>
              <a:rPr lang="da-DK" b="1" dirty="0">
                <a:solidFill>
                  <a:schemeClr val="tx1"/>
                </a:solidFill>
              </a:rPr>
              <a:t>Amanda Schøbel Erbs</a:t>
            </a:r>
          </a:p>
          <a:p>
            <a:r>
              <a:rPr lang="da-DK" dirty="0">
                <a:solidFill>
                  <a:schemeClr val="tx1"/>
                </a:solidFill>
              </a:rPr>
              <a:t>28 år / Amager</a:t>
            </a:r>
            <a:r>
              <a:rPr lang="da-DK" dirty="0"/>
              <a:t> / Marcus og Ava</a:t>
            </a:r>
          </a:p>
          <a:p>
            <a:endParaRPr lang="da-DK" dirty="0"/>
          </a:p>
          <a:p>
            <a:r>
              <a:rPr lang="da-DK" b="1" dirty="0"/>
              <a:t>Cand.scient. (2021-2025)</a:t>
            </a:r>
          </a:p>
          <a:p>
            <a:r>
              <a:rPr lang="da-DK" b="1" dirty="0">
                <a:solidFill>
                  <a:schemeClr val="tx1"/>
                </a:solidFill>
              </a:rPr>
              <a:t>UEFA A Licens (2023)</a:t>
            </a:r>
          </a:p>
          <a:p>
            <a:endParaRPr lang="da-DK" b="1" dirty="0"/>
          </a:p>
          <a:p>
            <a:r>
              <a:rPr lang="da-DK" b="1" u="sng" dirty="0"/>
              <a:t>Ansat i DBU (juli 25):</a:t>
            </a:r>
          </a:p>
          <a:p>
            <a:r>
              <a:rPr lang="da-DK" b="1" dirty="0"/>
              <a:t>Assistenttræner</a:t>
            </a:r>
            <a:r>
              <a:rPr lang="da-DK" dirty="0"/>
              <a:t> på U16 pigelandsholdet</a:t>
            </a:r>
            <a:endParaRPr lang="da-DK" b="1" dirty="0"/>
          </a:p>
          <a:p>
            <a:r>
              <a:rPr lang="da-DK" b="1" dirty="0"/>
              <a:t>Projektleder </a:t>
            </a:r>
            <a:r>
              <a:rPr lang="da-DK" dirty="0"/>
              <a:t>Fælles Talentudvikling</a:t>
            </a:r>
          </a:p>
          <a:p>
            <a:r>
              <a:rPr lang="da-DK" b="1" dirty="0"/>
              <a:t>Fodboldtræner</a:t>
            </a:r>
            <a:r>
              <a:rPr lang="da-DK" dirty="0"/>
              <a:t> på DBU Talentcentre:</a:t>
            </a:r>
          </a:p>
          <a:p>
            <a:r>
              <a:rPr lang="da-DK" dirty="0"/>
              <a:t>U15 Øst | Drenge</a:t>
            </a:r>
          </a:p>
          <a:p>
            <a:r>
              <a:rPr lang="da-DK" dirty="0"/>
              <a:t>U14 Sjælland + KBH + Fyn| Drenge </a:t>
            </a:r>
          </a:p>
          <a:p>
            <a:r>
              <a:rPr lang="da-DK" dirty="0"/>
              <a:t>U13 Sjælland + KBH + Fyn| Drenge</a:t>
            </a:r>
          </a:p>
          <a:p>
            <a:endParaRPr lang="da-DK" dirty="0"/>
          </a:p>
          <a:p>
            <a:r>
              <a:rPr lang="da-DK" b="1" dirty="0"/>
              <a:t>DBU Trænerudvikler </a:t>
            </a:r>
            <a:r>
              <a:rPr lang="da-DK" dirty="0"/>
              <a:t>C1, C2 &amp; C3</a:t>
            </a:r>
          </a:p>
          <a:p>
            <a:endParaRPr lang="da-DK" dirty="0"/>
          </a:p>
          <a:p>
            <a:endParaRPr lang="da-DK" dirty="0"/>
          </a:p>
          <a:p>
            <a:endParaRPr lang="da-DK" dirty="0"/>
          </a:p>
          <a:p>
            <a:r>
              <a:rPr lang="da-DK" b="1" u="sng" dirty="0"/>
              <a:t>Fodboldtræner de sidste 11 år og fodboldspiller de sidste 22 år</a:t>
            </a:r>
          </a:p>
          <a:p>
            <a:endParaRPr lang="da-DK" dirty="0"/>
          </a:p>
        </p:txBody>
      </p:sp>
    </p:spTree>
    <p:extLst>
      <p:ext uri="{BB962C8B-B14F-4D97-AF65-F5344CB8AC3E}">
        <p14:creationId xmlns:p14="http://schemas.microsoft.com/office/powerpoint/2010/main" val="31631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7F7AF-DB0E-31EA-68CC-660C508F15E4}"/>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2623CCC-CBCA-BCA6-B5E4-C524A3043AB4}"/>
              </a:ext>
            </a:extLst>
          </p:cNvPr>
          <p:cNvSpPr>
            <a:spLocks noGrp="1"/>
          </p:cNvSpPr>
          <p:nvPr>
            <p:ph type="body" sz="quarter" idx="16"/>
          </p:nvPr>
        </p:nvSpPr>
        <p:spPr>
          <a:xfrm>
            <a:off x="551384" y="580768"/>
            <a:ext cx="5219842" cy="5152485"/>
          </a:xfrm>
        </p:spPr>
        <p:txBody>
          <a:bodyPr/>
          <a:lstStyle/>
          <a:p>
            <a:r>
              <a:rPr lang="da-DK" dirty="0"/>
              <a:t>De sidste 11 år som fodboldtræner…</a:t>
            </a:r>
          </a:p>
        </p:txBody>
      </p:sp>
      <p:pic>
        <p:nvPicPr>
          <p:cNvPr id="5" name="Billede 4" descr="Et billede, der indeholder fugl, logo, symbol&#10;&#10;AI-genereret indhold kan være ukorrekt.">
            <a:extLst>
              <a:ext uri="{FF2B5EF4-FFF2-40B4-BE49-F238E27FC236}">
                <a16:creationId xmlns:a16="http://schemas.microsoft.com/office/drawing/2014/main" id="{C8837358-DB28-E975-1D2E-AF7338923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764" y="3834637"/>
            <a:ext cx="946044" cy="946044"/>
          </a:xfrm>
          <a:prstGeom prst="rect">
            <a:avLst/>
          </a:prstGeom>
        </p:spPr>
      </p:pic>
      <p:pic>
        <p:nvPicPr>
          <p:cNvPr id="7" name="Billede 6">
            <a:extLst>
              <a:ext uri="{FF2B5EF4-FFF2-40B4-BE49-F238E27FC236}">
                <a16:creationId xmlns:a16="http://schemas.microsoft.com/office/drawing/2014/main" id="{5478E736-7E24-0E0F-52E4-87CAFDFE1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791" y="2776928"/>
            <a:ext cx="663857" cy="951529"/>
          </a:xfrm>
          <a:prstGeom prst="rect">
            <a:avLst/>
          </a:prstGeom>
        </p:spPr>
      </p:pic>
      <p:pic>
        <p:nvPicPr>
          <p:cNvPr id="8" name="Grafik 7">
            <a:extLst>
              <a:ext uri="{FF2B5EF4-FFF2-40B4-BE49-F238E27FC236}">
                <a16:creationId xmlns:a16="http://schemas.microsoft.com/office/drawing/2014/main" id="{11D30B9B-C187-5825-F0D9-6710E99E66B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24910" y="1497087"/>
            <a:ext cx="783827" cy="951529"/>
          </a:xfrm>
          <a:prstGeom prst="rect">
            <a:avLst/>
          </a:prstGeom>
        </p:spPr>
      </p:pic>
      <p:pic>
        <p:nvPicPr>
          <p:cNvPr id="9" name="Billede 8">
            <a:extLst>
              <a:ext uri="{FF2B5EF4-FFF2-40B4-BE49-F238E27FC236}">
                <a16:creationId xmlns:a16="http://schemas.microsoft.com/office/drawing/2014/main" id="{890B611D-DB6C-2B59-2B31-780AC95DD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279" y="463935"/>
            <a:ext cx="951529" cy="951529"/>
          </a:xfrm>
          <a:prstGeom prst="rect">
            <a:avLst/>
          </a:prstGeom>
        </p:spPr>
      </p:pic>
      <p:cxnSp>
        <p:nvCxnSpPr>
          <p:cNvPr id="10" name="Lige pilforbindelse 9">
            <a:extLst>
              <a:ext uri="{FF2B5EF4-FFF2-40B4-BE49-F238E27FC236}">
                <a16:creationId xmlns:a16="http://schemas.microsoft.com/office/drawing/2014/main" id="{9EBA5F54-3B09-B50D-A0AF-5D33560F855F}"/>
              </a:ext>
            </a:extLst>
          </p:cNvPr>
          <p:cNvCxnSpPr>
            <a:cxnSpLocks/>
          </p:cNvCxnSpPr>
          <p:nvPr/>
        </p:nvCxnSpPr>
        <p:spPr>
          <a:xfrm>
            <a:off x="9142001" y="283936"/>
            <a:ext cx="0" cy="604412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4D2E7A99-9016-96D2-A32E-F3312E86DFE7}"/>
              </a:ext>
            </a:extLst>
          </p:cNvPr>
          <p:cNvSpPr txBox="1"/>
          <p:nvPr/>
        </p:nvSpPr>
        <p:spPr>
          <a:xfrm>
            <a:off x="7666892" y="49868"/>
            <a:ext cx="1267499" cy="338554"/>
          </a:xfrm>
          <a:prstGeom prst="rect">
            <a:avLst/>
          </a:prstGeom>
          <a:noFill/>
        </p:spPr>
        <p:txBody>
          <a:bodyPr wrap="square">
            <a:spAutoFit/>
          </a:bodyPr>
          <a:lstStyle/>
          <a:p>
            <a:r>
              <a:rPr lang="da-DK" sz="1600" b="1" dirty="0"/>
              <a:t>Pigetræner</a:t>
            </a:r>
            <a:endParaRPr lang="da-DK" sz="1600" dirty="0"/>
          </a:p>
        </p:txBody>
      </p:sp>
      <p:sp>
        <p:nvSpPr>
          <p:cNvPr id="12" name="Tekstfelt 11">
            <a:extLst>
              <a:ext uri="{FF2B5EF4-FFF2-40B4-BE49-F238E27FC236}">
                <a16:creationId xmlns:a16="http://schemas.microsoft.com/office/drawing/2014/main" id="{C4451C79-C9CC-040A-57E8-66703638C535}"/>
              </a:ext>
            </a:extLst>
          </p:cNvPr>
          <p:cNvSpPr txBox="1"/>
          <p:nvPr/>
        </p:nvSpPr>
        <p:spPr>
          <a:xfrm>
            <a:off x="9351322" y="49868"/>
            <a:ext cx="1550154" cy="338554"/>
          </a:xfrm>
          <a:prstGeom prst="rect">
            <a:avLst/>
          </a:prstGeom>
          <a:noFill/>
        </p:spPr>
        <p:txBody>
          <a:bodyPr wrap="square">
            <a:spAutoFit/>
          </a:bodyPr>
          <a:lstStyle/>
          <a:p>
            <a:r>
              <a:rPr lang="da-DK" sz="1600" b="1" dirty="0"/>
              <a:t>Drengetræner</a:t>
            </a:r>
            <a:endParaRPr lang="da-DK" sz="1600" dirty="0"/>
          </a:p>
        </p:txBody>
      </p:sp>
      <p:pic>
        <p:nvPicPr>
          <p:cNvPr id="14" name="Billede 13">
            <a:extLst>
              <a:ext uri="{FF2B5EF4-FFF2-40B4-BE49-F238E27FC236}">
                <a16:creationId xmlns:a16="http://schemas.microsoft.com/office/drawing/2014/main" id="{E4CE307C-EBED-8713-6299-3877EEC9F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0358" y="5791626"/>
            <a:ext cx="813369" cy="813369"/>
          </a:xfrm>
          <a:prstGeom prst="rect">
            <a:avLst/>
          </a:prstGeom>
        </p:spPr>
      </p:pic>
      <p:sp>
        <p:nvSpPr>
          <p:cNvPr id="16" name="Tekstfelt 15">
            <a:extLst>
              <a:ext uri="{FF2B5EF4-FFF2-40B4-BE49-F238E27FC236}">
                <a16:creationId xmlns:a16="http://schemas.microsoft.com/office/drawing/2014/main" id="{B7809B64-464E-8147-54C9-8BD7604F005E}"/>
              </a:ext>
            </a:extLst>
          </p:cNvPr>
          <p:cNvSpPr txBox="1"/>
          <p:nvPr/>
        </p:nvSpPr>
        <p:spPr>
          <a:xfrm>
            <a:off x="6174424" y="580768"/>
            <a:ext cx="1455758" cy="600164"/>
          </a:xfrm>
          <a:prstGeom prst="rect">
            <a:avLst/>
          </a:prstGeom>
          <a:noFill/>
        </p:spPr>
        <p:txBody>
          <a:bodyPr wrap="square">
            <a:spAutoFit/>
          </a:bodyPr>
          <a:lstStyle/>
          <a:p>
            <a:r>
              <a:rPr lang="da-DK" sz="1100" b="1" dirty="0"/>
              <a:t>U17 træner</a:t>
            </a:r>
          </a:p>
          <a:p>
            <a:r>
              <a:rPr lang="da-DK" sz="1100" b="1" dirty="0"/>
              <a:t>U14 assistent</a:t>
            </a:r>
          </a:p>
          <a:p>
            <a:r>
              <a:rPr lang="da-DK" sz="1100" b="1" dirty="0"/>
              <a:t>U14 cheftræner</a:t>
            </a:r>
            <a:endParaRPr lang="da-DK" sz="1100" dirty="0"/>
          </a:p>
        </p:txBody>
      </p:sp>
      <p:sp>
        <p:nvSpPr>
          <p:cNvPr id="19" name="Tekstfelt 18">
            <a:extLst>
              <a:ext uri="{FF2B5EF4-FFF2-40B4-BE49-F238E27FC236}">
                <a16:creationId xmlns:a16="http://schemas.microsoft.com/office/drawing/2014/main" id="{1C8F5EAA-CD94-96CA-7EF0-35A15D0F8EAF}"/>
              </a:ext>
            </a:extLst>
          </p:cNvPr>
          <p:cNvSpPr txBox="1"/>
          <p:nvPr/>
        </p:nvSpPr>
        <p:spPr>
          <a:xfrm>
            <a:off x="6174420" y="1465455"/>
            <a:ext cx="1584167" cy="938719"/>
          </a:xfrm>
          <a:prstGeom prst="rect">
            <a:avLst/>
          </a:prstGeom>
          <a:noFill/>
        </p:spPr>
        <p:txBody>
          <a:bodyPr wrap="square">
            <a:spAutoFit/>
          </a:bodyPr>
          <a:lstStyle/>
          <a:p>
            <a:r>
              <a:rPr lang="da-DK" sz="1100" b="1" dirty="0"/>
              <a:t>U18 assistent</a:t>
            </a:r>
          </a:p>
          <a:p>
            <a:r>
              <a:rPr lang="da-DK" sz="1100" b="1" dirty="0"/>
              <a:t>Fysisk træner U13-U16</a:t>
            </a:r>
          </a:p>
          <a:p>
            <a:r>
              <a:rPr lang="da-DK" sz="1100" b="1" dirty="0"/>
              <a:t>Morgentræner</a:t>
            </a:r>
          </a:p>
          <a:p>
            <a:r>
              <a:rPr lang="da-DK" sz="1100" b="1" dirty="0"/>
              <a:t>Analytiker (senior)</a:t>
            </a:r>
          </a:p>
          <a:p>
            <a:r>
              <a:rPr lang="da-DK" sz="1100" b="1" dirty="0"/>
              <a:t>U16 cheftræner</a:t>
            </a:r>
            <a:endParaRPr lang="da-DK" sz="1100" dirty="0"/>
          </a:p>
        </p:txBody>
      </p:sp>
      <p:sp>
        <p:nvSpPr>
          <p:cNvPr id="20" name="Tekstfelt 19">
            <a:extLst>
              <a:ext uri="{FF2B5EF4-FFF2-40B4-BE49-F238E27FC236}">
                <a16:creationId xmlns:a16="http://schemas.microsoft.com/office/drawing/2014/main" id="{80F566A2-A226-634F-E3C9-3DF712F18487}"/>
              </a:ext>
            </a:extLst>
          </p:cNvPr>
          <p:cNvSpPr txBox="1"/>
          <p:nvPr/>
        </p:nvSpPr>
        <p:spPr>
          <a:xfrm>
            <a:off x="6174423" y="2941566"/>
            <a:ext cx="1569951" cy="430887"/>
          </a:xfrm>
          <a:prstGeom prst="rect">
            <a:avLst/>
          </a:prstGeom>
          <a:noFill/>
        </p:spPr>
        <p:txBody>
          <a:bodyPr wrap="square">
            <a:spAutoFit/>
          </a:bodyPr>
          <a:lstStyle/>
          <a:p>
            <a:r>
              <a:rPr lang="da-DK" sz="1100" b="1" dirty="0"/>
              <a:t>U16 assistent</a:t>
            </a:r>
          </a:p>
          <a:p>
            <a:r>
              <a:rPr lang="da-DK" sz="1100" b="1" dirty="0"/>
              <a:t>Mentaltræner U13-U14</a:t>
            </a:r>
            <a:endParaRPr lang="da-DK" sz="1100" dirty="0"/>
          </a:p>
        </p:txBody>
      </p:sp>
      <p:pic>
        <p:nvPicPr>
          <p:cNvPr id="21" name="Grafik 20">
            <a:extLst>
              <a:ext uri="{FF2B5EF4-FFF2-40B4-BE49-F238E27FC236}">
                <a16:creationId xmlns:a16="http://schemas.microsoft.com/office/drawing/2014/main" id="{A5ED6338-3BBD-BAFB-6778-3AA0D98A1C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98480" y="975930"/>
            <a:ext cx="783827" cy="951529"/>
          </a:xfrm>
          <a:prstGeom prst="rect">
            <a:avLst/>
          </a:prstGeom>
        </p:spPr>
      </p:pic>
      <p:sp>
        <p:nvSpPr>
          <p:cNvPr id="23" name="Tekstfelt 22">
            <a:extLst>
              <a:ext uri="{FF2B5EF4-FFF2-40B4-BE49-F238E27FC236}">
                <a16:creationId xmlns:a16="http://schemas.microsoft.com/office/drawing/2014/main" id="{3373A0AC-CC62-F7DC-0AFC-87D9646BED15}"/>
              </a:ext>
            </a:extLst>
          </p:cNvPr>
          <p:cNvSpPr txBox="1"/>
          <p:nvPr/>
        </p:nvSpPr>
        <p:spPr>
          <a:xfrm>
            <a:off x="6174422" y="3993791"/>
            <a:ext cx="1569951" cy="600164"/>
          </a:xfrm>
          <a:prstGeom prst="rect">
            <a:avLst/>
          </a:prstGeom>
          <a:noFill/>
        </p:spPr>
        <p:txBody>
          <a:bodyPr wrap="square">
            <a:spAutoFit/>
          </a:bodyPr>
          <a:lstStyle/>
          <a:p>
            <a:r>
              <a:rPr lang="da-DK" sz="1100" b="1" dirty="0"/>
              <a:t>U19 assistent</a:t>
            </a:r>
          </a:p>
          <a:p>
            <a:r>
              <a:rPr lang="da-DK" sz="1100" b="1" dirty="0"/>
              <a:t>Individuel træner </a:t>
            </a:r>
          </a:p>
          <a:p>
            <a:r>
              <a:rPr lang="da-DK" sz="1100" b="1" dirty="0"/>
              <a:t>U13-U16</a:t>
            </a:r>
            <a:endParaRPr lang="da-DK" sz="1100" dirty="0"/>
          </a:p>
        </p:txBody>
      </p:sp>
      <p:sp>
        <p:nvSpPr>
          <p:cNvPr id="24" name="Tekstfelt 23">
            <a:extLst>
              <a:ext uri="{FF2B5EF4-FFF2-40B4-BE49-F238E27FC236}">
                <a16:creationId xmlns:a16="http://schemas.microsoft.com/office/drawing/2014/main" id="{13A43B30-A6E0-9E49-6512-D78C09963154}"/>
              </a:ext>
            </a:extLst>
          </p:cNvPr>
          <p:cNvSpPr txBox="1"/>
          <p:nvPr/>
        </p:nvSpPr>
        <p:spPr>
          <a:xfrm>
            <a:off x="10639744" y="1134821"/>
            <a:ext cx="1455758" cy="600164"/>
          </a:xfrm>
          <a:prstGeom prst="rect">
            <a:avLst/>
          </a:prstGeom>
          <a:noFill/>
        </p:spPr>
        <p:txBody>
          <a:bodyPr wrap="square">
            <a:spAutoFit/>
          </a:bodyPr>
          <a:lstStyle/>
          <a:p>
            <a:r>
              <a:rPr lang="da-DK" sz="1100" b="1" dirty="0"/>
              <a:t>U10 Assistent (2009)</a:t>
            </a:r>
          </a:p>
          <a:p>
            <a:r>
              <a:rPr lang="da-DK" sz="1100" b="1" dirty="0"/>
              <a:t>U11 Assistent</a:t>
            </a:r>
          </a:p>
          <a:p>
            <a:r>
              <a:rPr lang="da-DK" sz="1100" b="1" dirty="0"/>
              <a:t>U12 Assistent</a:t>
            </a:r>
          </a:p>
        </p:txBody>
      </p:sp>
      <p:pic>
        <p:nvPicPr>
          <p:cNvPr id="25" name="Billede 24">
            <a:extLst>
              <a:ext uri="{FF2B5EF4-FFF2-40B4-BE49-F238E27FC236}">
                <a16:creationId xmlns:a16="http://schemas.microsoft.com/office/drawing/2014/main" id="{3C320A4F-8E04-DAE8-AF9C-30ABB7361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3708" y="5791625"/>
            <a:ext cx="813369" cy="813369"/>
          </a:xfrm>
          <a:prstGeom prst="rect">
            <a:avLst/>
          </a:prstGeom>
        </p:spPr>
      </p:pic>
      <p:pic>
        <p:nvPicPr>
          <p:cNvPr id="28" name="Billede 27">
            <a:extLst>
              <a:ext uri="{FF2B5EF4-FFF2-40B4-BE49-F238E27FC236}">
                <a16:creationId xmlns:a16="http://schemas.microsoft.com/office/drawing/2014/main" id="{71C89ED9-3446-81A9-171E-ADB441BDE2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5277" y="4852842"/>
            <a:ext cx="863530" cy="863530"/>
          </a:xfrm>
          <a:prstGeom prst="rect">
            <a:avLst/>
          </a:prstGeom>
        </p:spPr>
      </p:pic>
      <p:sp>
        <p:nvSpPr>
          <p:cNvPr id="29" name="Tekstfelt 28">
            <a:extLst>
              <a:ext uri="{FF2B5EF4-FFF2-40B4-BE49-F238E27FC236}">
                <a16:creationId xmlns:a16="http://schemas.microsoft.com/office/drawing/2014/main" id="{AF2CF75D-0A4F-3DB6-F2FB-BA34D6F26F09}"/>
              </a:ext>
            </a:extLst>
          </p:cNvPr>
          <p:cNvSpPr txBox="1"/>
          <p:nvPr/>
        </p:nvSpPr>
        <p:spPr>
          <a:xfrm>
            <a:off x="6174421" y="4894496"/>
            <a:ext cx="1569951" cy="938719"/>
          </a:xfrm>
          <a:prstGeom prst="rect">
            <a:avLst/>
          </a:prstGeom>
          <a:noFill/>
        </p:spPr>
        <p:txBody>
          <a:bodyPr wrap="square">
            <a:spAutoFit/>
          </a:bodyPr>
          <a:lstStyle/>
          <a:p>
            <a:r>
              <a:rPr lang="da-DK" sz="1100" b="1" dirty="0"/>
              <a:t>Leder af pige og kvindeafdelingen (U7-Kvindesenior)</a:t>
            </a:r>
          </a:p>
          <a:p>
            <a:r>
              <a:rPr lang="da-DK" sz="1100" b="1" dirty="0"/>
              <a:t>U16 træner</a:t>
            </a:r>
          </a:p>
          <a:p>
            <a:r>
              <a:rPr lang="da-DK" sz="1100" b="1" dirty="0"/>
              <a:t>Kvindesenior træner</a:t>
            </a:r>
            <a:endParaRPr lang="da-DK" sz="1100" dirty="0"/>
          </a:p>
        </p:txBody>
      </p:sp>
      <p:sp>
        <p:nvSpPr>
          <p:cNvPr id="30" name="Tekstfelt 29">
            <a:extLst>
              <a:ext uri="{FF2B5EF4-FFF2-40B4-BE49-F238E27FC236}">
                <a16:creationId xmlns:a16="http://schemas.microsoft.com/office/drawing/2014/main" id="{F777D776-9102-1BC9-B68D-48C69DFF0541}"/>
              </a:ext>
            </a:extLst>
          </p:cNvPr>
          <p:cNvSpPr txBox="1"/>
          <p:nvPr/>
        </p:nvSpPr>
        <p:spPr>
          <a:xfrm>
            <a:off x="3419716" y="3504193"/>
            <a:ext cx="1569951" cy="261610"/>
          </a:xfrm>
          <a:prstGeom prst="rect">
            <a:avLst/>
          </a:prstGeom>
          <a:noFill/>
        </p:spPr>
        <p:txBody>
          <a:bodyPr wrap="square">
            <a:spAutoFit/>
          </a:bodyPr>
          <a:lstStyle/>
          <a:p>
            <a:r>
              <a:rPr lang="da-DK" sz="1100" b="1" dirty="0" err="1"/>
              <a:t>Get</a:t>
            </a:r>
            <a:r>
              <a:rPr lang="da-DK" sz="1100" b="1" dirty="0"/>
              <a:t> </a:t>
            </a:r>
            <a:r>
              <a:rPr lang="da-DK" sz="1100" b="1" dirty="0" err="1"/>
              <a:t>Movin</a:t>
            </a:r>
            <a:r>
              <a:rPr lang="da-DK" sz="1100" b="1" dirty="0"/>
              <a:t>’</a:t>
            </a:r>
            <a:endParaRPr lang="da-DK" sz="1100" dirty="0"/>
          </a:p>
        </p:txBody>
      </p:sp>
      <p:sp>
        <p:nvSpPr>
          <p:cNvPr id="31" name="Tekstfelt 30">
            <a:extLst>
              <a:ext uri="{FF2B5EF4-FFF2-40B4-BE49-F238E27FC236}">
                <a16:creationId xmlns:a16="http://schemas.microsoft.com/office/drawing/2014/main" id="{3E5396A5-B34F-B6D9-A800-B35BC6EE0463}"/>
              </a:ext>
            </a:extLst>
          </p:cNvPr>
          <p:cNvSpPr txBox="1"/>
          <p:nvPr/>
        </p:nvSpPr>
        <p:spPr>
          <a:xfrm>
            <a:off x="3419717" y="4001661"/>
            <a:ext cx="1569951" cy="261610"/>
          </a:xfrm>
          <a:prstGeom prst="rect">
            <a:avLst/>
          </a:prstGeom>
          <a:noFill/>
        </p:spPr>
        <p:txBody>
          <a:bodyPr wrap="square">
            <a:spAutoFit/>
          </a:bodyPr>
          <a:lstStyle/>
          <a:p>
            <a:r>
              <a:rPr lang="da-DK" sz="1100" b="1" dirty="0"/>
              <a:t>Pigeraketten</a:t>
            </a:r>
            <a:endParaRPr lang="da-DK" sz="1100" dirty="0"/>
          </a:p>
        </p:txBody>
      </p:sp>
      <p:sp>
        <p:nvSpPr>
          <p:cNvPr id="32" name="Tekstfelt 31">
            <a:extLst>
              <a:ext uri="{FF2B5EF4-FFF2-40B4-BE49-F238E27FC236}">
                <a16:creationId xmlns:a16="http://schemas.microsoft.com/office/drawing/2014/main" id="{D1039C5E-F396-F67A-290B-86504B60B31E}"/>
              </a:ext>
            </a:extLst>
          </p:cNvPr>
          <p:cNvSpPr txBox="1"/>
          <p:nvPr/>
        </p:nvSpPr>
        <p:spPr>
          <a:xfrm>
            <a:off x="3419716" y="2542354"/>
            <a:ext cx="1742847" cy="261610"/>
          </a:xfrm>
          <a:prstGeom prst="rect">
            <a:avLst/>
          </a:prstGeom>
          <a:noFill/>
        </p:spPr>
        <p:txBody>
          <a:bodyPr wrap="square">
            <a:spAutoFit/>
          </a:bodyPr>
          <a:lstStyle/>
          <a:p>
            <a:r>
              <a:rPr lang="da-DK" sz="1100" b="1" dirty="0"/>
              <a:t>Pro Fodboldskoletræner</a:t>
            </a:r>
            <a:endParaRPr lang="da-DK" sz="1100" dirty="0"/>
          </a:p>
        </p:txBody>
      </p:sp>
      <p:sp>
        <p:nvSpPr>
          <p:cNvPr id="33" name="Tekstfelt 32">
            <a:extLst>
              <a:ext uri="{FF2B5EF4-FFF2-40B4-BE49-F238E27FC236}">
                <a16:creationId xmlns:a16="http://schemas.microsoft.com/office/drawing/2014/main" id="{20B0C405-4AFE-275A-9199-8DF4024051A7}"/>
              </a:ext>
            </a:extLst>
          </p:cNvPr>
          <p:cNvSpPr txBox="1"/>
          <p:nvPr/>
        </p:nvSpPr>
        <p:spPr>
          <a:xfrm>
            <a:off x="3419717" y="3048755"/>
            <a:ext cx="1742847" cy="261610"/>
          </a:xfrm>
          <a:prstGeom prst="rect">
            <a:avLst/>
          </a:prstGeom>
          <a:noFill/>
        </p:spPr>
        <p:txBody>
          <a:bodyPr wrap="square">
            <a:spAutoFit/>
          </a:bodyPr>
          <a:lstStyle/>
          <a:p>
            <a:r>
              <a:rPr lang="da-DK" sz="1100" b="1" dirty="0"/>
              <a:t>Diverse DBU Kurser</a:t>
            </a:r>
            <a:endParaRPr lang="da-DK" sz="1100" dirty="0"/>
          </a:p>
        </p:txBody>
      </p:sp>
      <p:sp>
        <p:nvSpPr>
          <p:cNvPr id="3" name="Tekstfelt 2">
            <a:extLst>
              <a:ext uri="{FF2B5EF4-FFF2-40B4-BE49-F238E27FC236}">
                <a16:creationId xmlns:a16="http://schemas.microsoft.com/office/drawing/2014/main" id="{A471C3A4-503A-4776-83DF-281737A405B9}"/>
              </a:ext>
            </a:extLst>
          </p:cNvPr>
          <p:cNvSpPr txBox="1"/>
          <p:nvPr/>
        </p:nvSpPr>
        <p:spPr>
          <a:xfrm rot="16200000">
            <a:off x="5643437" y="674542"/>
            <a:ext cx="854282" cy="261610"/>
          </a:xfrm>
          <a:prstGeom prst="rect">
            <a:avLst/>
          </a:prstGeom>
          <a:noFill/>
        </p:spPr>
        <p:txBody>
          <a:bodyPr wrap="square">
            <a:spAutoFit/>
          </a:bodyPr>
          <a:lstStyle/>
          <a:p>
            <a:r>
              <a:rPr lang="da-DK" sz="1100" b="1" dirty="0">
                <a:solidFill>
                  <a:schemeClr val="accent6">
                    <a:lumMod val="50000"/>
                  </a:schemeClr>
                </a:solidFill>
              </a:rPr>
              <a:t>2017-2015</a:t>
            </a:r>
            <a:endParaRPr lang="da-DK" sz="1100" dirty="0">
              <a:solidFill>
                <a:schemeClr val="accent6">
                  <a:lumMod val="50000"/>
                </a:schemeClr>
              </a:solidFill>
            </a:endParaRPr>
          </a:p>
        </p:txBody>
      </p:sp>
      <p:sp>
        <p:nvSpPr>
          <p:cNvPr id="4" name="Tekstfelt 3">
            <a:extLst>
              <a:ext uri="{FF2B5EF4-FFF2-40B4-BE49-F238E27FC236}">
                <a16:creationId xmlns:a16="http://schemas.microsoft.com/office/drawing/2014/main" id="{A425F7E8-F708-4214-850C-BA83CFB40077}"/>
              </a:ext>
            </a:extLst>
          </p:cNvPr>
          <p:cNvSpPr txBox="1"/>
          <p:nvPr/>
        </p:nvSpPr>
        <p:spPr>
          <a:xfrm rot="16200000">
            <a:off x="10081798" y="1304098"/>
            <a:ext cx="854282" cy="261610"/>
          </a:xfrm>
          <a:prstGeom prst="rect">
            <a:avLst/>
          </a:prstGeom>
          <a:noFill/>
        </p:spPr>
        <p:txBody>
          <a:bodyPr wrap="square">
            <a:spAutoFit/>
          </a:bodyPr>
          <a:lstStyle/>
          <a:p>
            <a:r>
              <a:rPr lang="da-DK" sz="1100" b="1" dirty="0">
                <a:solidFill>
                  <a:schemeClr val="accent6">
                    <a:lumMod val="50000"/>
                  </a:schemeClr>
                </a:solidFill>
              </a:rPr>
              <a:t>2018-2020</a:t>
            </a:r>
            <a:endParaRPr lang="da-DK" sz="1100" dirty="0">
              <a:solidFill>
                <a:schemeClr val="accent6">
                  <a:lumMod val="50000"/>
                </a:schemeClr>
              </a:solidFill>
            </a:endParaRPr>
          </a:p>
        </p:txBody>
      </p:sp>
      <p:sp>
        <p:nvSpPr>
          <p:cNvPr id="6" name="Tekstfelt 5">
            <a:extLst>
              <a:ext uri="{FF2B5EF4-FFF2-40B4-BE49-F238E27FC236}">
                <a16:creationId xmlns:a16="http://schemas.microsoft.com/office/drawing/2014/main" id="{020AD686-8BB9-EB92-FDDF-4046E29EB9CB}"/>
              </a:ext>
            </a:extLst>
          </p:cNvPr>
          <p:cNvSpPr txBox="1"/>
          <p:nvPr/>
        </p:nvSpPr>
        <p:spPr>
          <a:xfrm rot="16200000">
            <a:off x="5637491" y="1737608"/>
            <a:ext cx="854282" cy="261610"/>
          </a:xfrm>
          <a:prstGeom prst="rect">
            <a:avLst/>
          </a:prstGeom>
          <a:noFill/>
        </p:spPr>
        <p:txBody>
          <a:bodyPr wrap="square">
            <a:spAutoFit/>
          </a:bodyPr>
          <a:lstStyle/>
          <a:p>
            <a:r>
              <a:rPr lang="da-DK" sz="1100" b="1" dirty="0">
                <a:solidFill>
                  <a:schemeClr val="accent6">
                    <a:lumMod val="50000"/>
                  </a:schemeClr>
                </a:solidFill>
              </a:rPr>
              <a:t>2022-2020</a:t>
            </a:r>
            <a:endParaRPr lang="da-DK" sz="1100" dirty="0">
              <a:solidFill>
                <a:schemeClr val="accent6">
                  <a:lumMod val="50000"/>
                </a:schemeClr>
              </a:solidFill>
            </a:endParaRPr>
          </a:p>
        </p:txBody>
      </p:sp>
      <p:sp>
        <p:nvSpPr>
          <p:cNvPr id="13" name="Tekstfelt 12">
            <a:extLst>
              <a:ext uri="{FF2B5EF4-FFF2-40B4-BE49-F238E27FC236}">
                <a16:creationId xmlns:a16="http://schemas.microsoft.com/office/drawing/2014/main" id="{1DB33BB2-E665-604F-0F3D-24963D39038B}"/>
              </a:ext>
            </a:extLst>
          </p:cNvPr>
          <p:cNvSpPr txBox="1"/>
          <p:nvPr/>
        </p:nvSpPr>
        <p:spPr>
          <a:xfrm rot="16200000">
            <a:off x="5641604" y="2838690"/>
            <a:ext cx="854282" cy="261610"/>
          </a:xfrm>
          <a:prstGeom prst="rect">
            <a:avLst/>
          </a:prstGeom>
          <a:noFill/>
        </p:spPr>
        <p:txBody>
          <a:bodyPr wrap="square">
            <a:spAutoFit/>
          </a:bodyPr>
          <a:lstStyle/>
          <a:p>
            <a:r>
              <a:rPr lang="da-DK" sz="1100" b="1" dirty="0">
                <a:solidFill>
                  <a:schemeClr val="accent6">
                    <a:lumMod val="50000"/>
                  </a:schemeClr>
                </a:solidFill>
              </a:rPr>
              <a:t>2021</a:t>
            </a:r>
            <a:endParaRPr lang="da-DK" sz="1100" dirty="0">
              <a:solidFill>
                <a:schemeClr val="accent6">
                  <a:lumMod val="50000"/>
                </a:schemeClr>
              </a:solidFill>
            </a:endParaRPr>
          </a:p>
        </p:txBody>
      </p:sp>
      <p:sp>
        <p:nvSpPr>
          <p:cNvPr id="17" name="Tekstfelt 16">
            <a:extLst>
              <a:ext uri="{FF2B5EF4-FFF2-40B4-BE49-F238E27FC236}">
                <a16:creationId xmlns:a16="http://schemas.microsoft.com/office/drawing/2014/main" id="{77401BEA-26F9-B9D9-9579-A81295C39E8A}"/>
              </a:ext>
            </a:extLst>
          </p:cNvPr>
          <p:cNvSpPr txBox="1"/>
          <p:nvPr/>
        </p:nvSpPr>
        <p:spPr>
          <a:xfrm rot="16200000">
            <a:off x="5637491" y="3969330"/>
            <a:ext cx="854282" cy="261610"/>
          </a:xfrm>
          <a:prstGeom prst="rect">
            <a:avLst/>
          </a:prstGeom>
          <a:noFill/>
        </p:spPr>
        <p:txBody>
          <a:bodyPr wrap="square">
            <a:spAutoFit/>
          </a:bodyPr>
          <a:lstStyle/>
          <a:p>
            <a:r>
              <a:rPr lang="da-DK" sz="1100" b="1" dirty="0">
                <a:solidFill>
                  <a:schemeClr val="accent6">
                    <a:lumMod val="50000"/>
                  </a:schemeClr>
                </a:solidFill>
              </a:rPr>
              <a:t>2023</a:t>
            </a:r>
            <a:endParaRPr lang="da-DK" sz="1100" dirty="0">
              <a:solidFill>
                <a:schemeClr val="accent6">
                  <a:lumMod val="50000"/>
                </a:schemeClr>
              </a:solidFill>
            </a:endParaRPr>
          </a:p>
        </p:txBody>
      </p:sp>
      <p:sp>
        <p:nvSpPr>
          <p:cNvPr id="18" name="Tekstfelt 17">
            <a:extLst>
              <a:ext uri="{FF2B5EF4-FFF2-40B4-BE49-F238E27FC236}">
                <a16:creationId xmlns:a16="http://schemas.microsoft.com/office/drawing/2014/main" id="{D133FC1C-A131-4117-ABBF-1C9ABEB23BB1}"/>
              </a:ext>
            </a:extLst>
          </p:cNvPr>
          <p:cNvSpPr txBox="1"/>
          <p:nvPr/>
        </p:nvSpPr>
        <p:spPr>
          <a:xfrm rot="16200000">
            <a:off x="5641604" y="5190832"/>
            <a:ext cx="854282" cy="261610"/>
          </a:xfrm>
          <a:prstGeom prst="rect">
            <a:avLst/>
          </a:prstGeom>
          <a:noFill/>
        </p:spPr>
        <p:txBody>
          <a:bodyPr wrap="square">
            <a:spAutoFit/>
          </a:bodyPr>
          <a:lstStyle/>
          <a:p>
            <a:r>
              <a:rPr lang="da-DK" sz="1100" b="1" dirty="0">
                <a:solidFill>
                  <a:schemeClr val="accent6">
                    <a:lumMod val="50000"/>
                  </a:schemeClr>
                </a:solidFill>
              </a:rPr>
              <a:t>2025-2024</a:t>
            </a:r>
            <a:endParaRPr lang="da-DK" sz="1100" dirty="0">
              <a:solidFill>
                <a:schemeClr val="accent6">
                  <a:lumMod val="50000"/>
                </a:schemeClr>
              </a:solidFill>
            </a:endParaRPr>
          </a:p>
        </p:txBody>
      </p:sp>
      <p:sp>
        <p:nvSpPr>
          <p:cNvPr id="22" name="Tekstfelt 21">
            <a:extLst>
              <a:ext uri="{FF2B5EF4-FFF2-40B4-BE49-F238E27FC236}">
                <a16:creationId xmlns:a16="http://schemas.microsoft.com/office/drawing/2014/main" id="{D580D380-DEB6-0CFE-14A6-A22DF51E740F}"/>
              </a:ext>
            </a:extLst>
          </p:cNvPr>
          <p:cNvSpPr txBox="1"/>
          <p:nvPr/>
        </p:nvSpPr>
        <p:spPr>
          <a:xfrm rot="16200000">
            <a:off x="5802797" y="5929040"/>
            <a:ext cx="536439" cy="261610"/>
          </a:xfrm>
          <a:prstGeom prst="rect">
            <a:avLst/>
          </a:prstGeom>
          <a:noFill/>
        </p:spPr>
        <p:txBody>
          <a:bodyPr wrap="square">
            <a:spAutoFit/>
          </a:bodyPr>
          <a:lstStyle/>
          <a:p>
            <a:r>
              <a:rPr lang="da-DK" sz="1100" b="1" dirty="0">
                <a:solidFill>
                  <a:schemeClr val="accent6">
                    <a:lumMod val="50000"/>
                  </a:schemeClr>
                </a:solidFill>
              </a:rPr>
              <a:t>2025-</a:t>
            </a:r>
            <a:endParaRPr lang="da-DK" sz="1100" dirty="0">
              <a:solidFill>
                <a:schemeClr val="accent6">
                  <a:lumMod val="50000"/>
                </a:schemeClr>
              </a:solidFill>
            </a:endParaRPr>
          </a:p>
        </p:txBody>
      </p:sp>
      <p:pic>
        <p:nvPicPr>
          <p:cNvPr id="27" name="Billede 26">
            <a:extLst>
              <a:ext uri="{FF2B5EF4-FFF2-40B4-BE49-F238E27FC236}">
                <a16:creationId xmlns:a16="http://schemas.microsoft.com/office/drawing/2014/main" id="{6C033DB1-1EB1-FD5D-37CD-65329A2823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2808" y="2290392"/>
            <a:ext cx="709534" cy="946045"/>
          </a:xfrm>
          <a:prstGeom prst="rect">
            <a:avLst/>
          </a:prstGeom>
        </p:spPr>
      </p:pic>
      <p:sp>
        <p:nvSpPr>
          <p:cNvPr id="34" name="Tekstfelt 33">
            <a:extLst>
              <a:ext uri="{FF2B5EF4-FFF2-40B4-BE49-F238E27FC236}">
                <a16:creationId xmlns:a16="http://schemas.microsoft.com/office/drawing/2014/main" id="{03E82DE9-9B6E-D24D-6DD5-3CD8F7542911}"/>
              </a:ext>
            </a:extLst>
          </p:cNvPr>
          <p:cNvSpPr txBox="1"/>
          <p:nvPr/>
        </p:nvSpPr>
        <p:spPr>
          <a:xfrm>
            <a:off x="7744372" y="2554796"/>
            <a:ext cx="1584167" cy="261610"/>
          </a:xfrm>
          <a:prstGeom prst="rect">
            <a:avLst/>
          </a:prstGeom>
          <a:noFill/>
        </p:spPr>
        <p:txBody>
          <a:bodyPr wrap="square">
            <a:spAutoFit/>
          </a:bodyPr>
          <a:lstStyle/>
          <a:p>
            <a:r>
              <a:rPr lang="da-DK" sz="1100" b="1" dirty="0"/>
              <a:t>Mikroansvarlig</a:t>
            </a:r>
            <a:endParaRPr lang="da-DK" sz="1100" dirty="0"/>
          </a:p>
        </p:txBody>
      </p:sp>
    </p:spTree>
    <p:extLst>
      <p:ext uri="{BB962C8B-B14F-4D97-AF65-F5344CB8AC3E}">
        <p14:creationId xmlns:p14="http://schemas.microsoft.com/office/powerpoint/2010/main" val="365977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3" grpId="0"/>
      <p:bldP spid="24" grpId="0"/>
      <p:bldP spid="29" grpId="0"/>
      <p:bldP spid="30" grpId="0"/>
      <p:bldP spid="31" grpId="0"/>
      <p:bldP spid="32" grpId="0"/>
      <p:bldP spid="33" grpId="0"/>
      <p:bldP spid="3" grpId="0"/>
      <p:bldP spid="4" grpId="0"/>
      <p:bldP spid="6" grpId="0"/>
      <p:bldP spid="13" grpId="0"/>
      <p:bldP spid="17" grpId="0"/>
      <p:bldP spid="18" grpId="0"/>
      <p:bldP spid="2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198F71B8-E297-C091-24EC-87F190DBB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36" y="1124747"/>
            <a:ext cx="5605363" cy="3153017"/>
          </a:xfrm>
          <a:prstGeom prst="rect">
            <a:avLst/>
          </a:prstGeom>
        </p:spPr>
      </p:pic>
      <p:pic>
        <p:nvPicPr>
          <p:cNvPr id="14" name="Billede 13">
            <a:extLst>
              <a:ext uri="{FF2B5EF4-FFF2-40B4-BE49-F238E27FC236}">
                <a16:creationId xmlns:a16="http://schemas.microsoft.com/office/drawing/2014/main" id="{BF8F7329-7276-F0E1-BCF5-800271689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124747"/>
            <a:ext cx="5605363" cy="3153017"/>
          </a:xfrm>
          <a:prstGeom prst="rect">
            <a:avLst/>
          </a:prstGeom>
        </p:spPr>
      </p:pic>
      <p:sp>
        <p:nvSpPr>
          <p:cNvPr id="15" name="Pladsholder til tekst 1">
            <a:extLst>
              <a:ext uri="{FF2B5EF4-FFF2-40B4-BE49-F238E27FC236}">
                <a16:creationId xmlns:a16="http://schemas.microsoft.com/office/drawing/2014/main" id="{AB0F8DAF-206B-CF90-8F53-178890B52047}"/>
              </a:ext>
            </a:extLst>
          </p:cNvPr>
          <p:cNvSpPr txBox="1">
            <a:spLocks/>
          </p:cNvSpPr>
          <p:nvPr/>
        </p:nvSpPr>
        <p:spPr>
          <a:xfrm>
            <a:off x="490637" y="4457700"/>
            <a:ext cx="4893370" cy="1783553"/>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Rollemodel (trænerrollen)</a:t>
            </a:r>
          </a:p>
          <a:p>
            <a:endParaRPr lang="da-DK" dirty="0"/>
          </a:p>
          <a:p>
            <a:r>
              <a:rPr lang="da-DK" dirty="0"/>
              <a:t>Vis-forklar-vis (fodboldstøvler)</a:t>
            </a:r>
          </a:p>
          <a:p>
            <a:endParaRPr lang="da-DK" dirty="0"/>
          </a:p>
          <a:p>
            <a:r>
              <a:rPr lang="da-DK" dirty="0"/>
              <a:t>Turde sætte sig selv på spil (at fejle)</a:t>
            </a:r>
          </a:p>
          <a:p>
            <a:endParaRPr lang="da-DK" dirty="0"/>
          </a:p>
        </p:txBody>
      </p:sp>
      <p:sp>
        <p:nvSpPr>
          <p:cNvPr id="16" name="Pladsholder til tekst 1">
            <a:extLst>
              <a:ext uri="{FF2B5EF4-FFF2-40B4-BE49-F238E27FC236}">
                <a16:creationId xmlns:a16="http://schemas.microsoft.com/office/drawing/2014/main" id="{AB628B03-3529-C1C3-8565-767502393F84}"/>
              </a:ext>
            </a:extLst>
          </p:cNvPr>
          <p:cNvSpPr txBox="1">
            <a:spLocks/>
          </p:cNvSpPr>
          <p:nvPr/>
        </p:nvSpPr>
        <p:spPr>
          <a:xfrm>
            <a:off x="6095999" y="4457699"/>
            <a:ext cx="5605362" cy="1783553"/>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Det handler om at have det sjovt (vigtigst!)</a:t>
            </a:r>
          </a:p>
          <a:p>
            <a:endParaRPr lang="da-DK" dirty="0"/>
          </a:p>
          <a:p>
            <a:r>
              <a:rPr lang="da-DK" dirty="0"/>
              <a:t>Motivation hos unge (piger og drenge)</a:t>
            </a:r>
          </a:p>
          <a:p>
            <a:endParaRPr lang="da-DK" dirty="0"/>
          </a:p>
          <a:p>
            <a:r>
              <a:rPr lang="da-DK" dirty="0"/>
              <a:t>Inkluderende fællesskab (der skal være plads til alle)</a:t>
            </a:r>
          </a:p>
          <a:p>
            <a:endParaRPr lang="da-DK" dirty="0"/>
          </a:p>
        </p:txBody>
      </p:sp>
      <p:sp>
        <p:nvSpPr>
          <p:cNvPr id="2" name="Pladsholder til tekst 1">
            <a:extLst>
              <a:ext uri="{FF2B5EF4-FFF2-40B4-BE49-F238E27FC236}">
                <a16:creationId xmlns:a16="http://schemas.microsoft.com/office/drawing/2014/main" id="{FF532283-E61F-ECA9-8489-94B4EB67C2E7}"/>
              </a:ext>
            </a:extLst>
          </p:cNvPr>
          <p:cNvSpPr txBox="1">
            <a:spLocks/>
          </p:cNvSpPr>
          <p:nvPr/>
        </p:nvSpPr>
        <p:spPr>
          <a:xfrm>
            <a:off x="490637" y="165101"/>
            <a:ext cx="9421787" cy="246380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b="1" dirty="0"/>
              <a:t>For mig handler det om og har gjort de sidste 11 år…</a:t>
            </a:r>
          </a:p>
        </p:txBody>
      </p:sp>
    </p:spTree>
    <p:extLst>
      <p:ext uri="{BB962C8B-B14F-4D97-AF65-F5344CB8AC3E}">
        <p14:creationId xmlns:p14="http://schemas.microsoft.com/office/powerpoint/2010/main" val="234845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 calcmode="lin" valueType="num">
                                      <p:cBhvr additive="base">
                                        <p:cTn id="1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 calcmode="lin" valueType="num">
                                      <p:cBhvr additive="base">
                                        <p:cTn id="23"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 calcmode="lin" valueType="num">
                                      <p:cBhvr additive="base">
                                        <p:cTn id="3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xEl>
                                              <p:pRg st="4" end="4"/>
                                            </p:txEl>
                                          </p:spTgt>
                                        </p:tgtEl>
                                        <p:attrNameLst>
                                          <p:attrName>style.visibility</p:attrName>
                                        </p:attrNameLst>
                                      </p:cBhvr>
                                      <p:to>
                                        <p:strVal val="visible"/>
                                      </p:to>
                                    </p:set>
                                    <p:anim calcmode="lin" valueType="num">
                                      <p:cBhvr additive="base">
                                        <p:cTn id="4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BF658-4B0B-6B8D-8915-AE9FCEAB4E19}"/>
            </a:ext>
          </a:extLst>
        </p:cNvPr>
        <p:cNvGrpSpPr/>
        <p:nvPr/>
      </p:nvGrpSpPr>
      <p:grpSpPr>
        <a:xfrm>
          <a:off x="0" y="0"/>
          <a:ext cx="0" cy="0"/>
          <a:chOff x="0" y="0"/>
          <a:chExt cx="0" cy="0"/>
        </a:xfrm>
      </p:grpSpPr>
      <p:sp>
        <p:nvSpPr>
          <p:cNvPr id="16" name="Pladsholder til tekst 1">
            <a:extLst>
              <a:ext uri="{FF2B5EF4-FFF2-40B4-BE49-F238E27FC236}">
                <a16:creationId xmlns:a16="http://schemas.microsoft.com/office/drawing/2014/main" id="{B45E5E56-31C0-257A-FBBD-143EFE6E104D}"/>
              </a:ext>
            </a:extLst>
          </p:cNvPr>
          <p:cNvSpPr txBox="1">
            <a:spLocks/>
          </p:cNvSpPr>
          <p:nvPr/>
        </p:nvSpPr>
        <p:spPr>
          <a:xfrm>
            <a:off x="6096000" y="5644877"/>
            <a:ext cx="3609569" cy="122813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Pigefodbold vs. fodbold for piger</a:t>
            </a:r>
          </a:p>
          <a:p>
            <a:r>
              <a:rPr lang="da-DK" dirty="0"/>
              <a:t>(Børn, spiller, keeper mm.)</a:t>
            </a:r>
          </a:p>
          <a:p>
            <a:endParaRPr lang="da-DK" dirty="0"/>
          </a:p>
        </p:txBody>
      </p:sp>
      <p:pic>
        <p:nvPicPr>
          <p:cNvPr id="2" name="Billede 1">
            <a:extLst>
              <a:ext uri="{FF2B5EF4-FFF2-40B4-BE49-F238E27FC236}">
                <a16:creationId xmlns:a16="http://schemas.microsoft.com/office/drawing/2014/main" id="{D789570F-25FF-0B59-B67D-3270F73C3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123" y="1386309"/>
            <a:ext cx="4757146" cy="3567860"/>
          </a:xfrm>
          <a:prstGeom prst="rect">
            <a:avLst/>
          </a:prstGeom>
        </p:spPr>
      </p:pic>
      <p:pic>
        <p:nvPicPr>
          <p:cNvPr id="3" name="Billede 2">
            <a:extLst>
              <a:ext uri="{FF2B5EF4-FFF2-40B4-BE49-F238E27FC236}">
                <a16:creationId xmlns:a16="http://schemas.microsoft.com/office/drawing/2014/main" id="{BF88D9C8-8419-BFD3-8F15-716712F2E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23446" y="1370740"/>
            <a:ext cx="4632593" cy="3474445"/>
          </a:xfrm>
          <a:prstGeom prst="rect">
            <a:avLst/>
          </a:prstGeom>
        </p:spPr>
      </p:pic>
      <p:sp>
        <p:nvSpPr>
          <p:cNvPr id="4" name="Pladsholder til tekst 1">
            <a:extLst>
              <a:ext uri="{FF2B5EF4-FFF2-40B4-BE49-F238E27FC236}">
                <a16:creationId xmlns:a16="http://schemas.microsoft.com/office/drawing/2014/main" id="{24C38D5E-B4EB-9FA6-764A-7FA706013463}"/>
              </a:ext>
            </a:extLst>
          </p:cNvPr>
          <p:cNvSpPr txBox="1">
            <a:spLocks/>
          </p:cNvSpPr>
          <p:nvPr/>
        </p:nvSpPr>
        <p:spPr>
          <a:xfrm>
            <a:off x="459811" y="5644877"/>
            <a:ext cx="4759889" cy="122813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Skabe og tydeliggøre rollemodeler for de næste mange generationer</a:t>
            </a:r>
          </a:p>
          <a:p>
            <a:endParaRPr lang="da-DK" dirty="0"/>
          </a:p>
        </p:txBody>
      </p:sp>
      <p:sp>
        <p:nvSpPr>
          <p:cNvPr id="5" name="Pladsholder til tekst 1">
            <a:extLst>
              <a:ext uri="{FF2B5EF4-FFF2-40B4-BE49-F238E27FC236}">
                <a16:creationId xmlns:a16="http://schemas.microsoft.com/office/drawing/2014/main" id="{C1E34BDD-E16D-CAB6-90B3-B851A3586424}"/>
              </a:ext>
            </a:extLst>
          </p:cNvPr>
          <p:cNvSpPr txBox="1">
            <a:spLocks/>
          </p:cNvSpPr>
          <p:nvPr/>
        </p:nvSpPr>
        <p:spPr>
          <a:xfrm>
            <a:off x="490637" y="165101"/>
            <a:ext cx="9421787" cy="246380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DBU" pitchFamily="2" charset="0"/>
                <a:ea typeface="+mn-ea"/>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DBU" pitchFamily="2" charset="0"/>
                <a:ea typeface="+mn-ea"/>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DBU" pitchFamily="2" charset="0"/>
                <a:ea typeface="+mn-ea"/>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DBU" pitchFamily="2" charset="0"/>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b="1" dirty="0"/>
              <a:t>Og jeg vil være med til at…</a:t>
            </a:r>
          </a:p>
        </p:txBody>
      </p:sp>
    </p:spTree>
    <p:extLst>
      <p:ext uri="{BB962C8B-B14F-4D97-AF65-F5344CB8AC3E}">
        <p14:creationId xmlns:p14="http://schemas.microsoft.com/office/powerpoint/2010/main" val="20705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A16A1318-581C-9A1B-8A30-27BB7EF8E5DE}"/>
              </a:ext>
            </a:extLst>
          </p:cNvPr>
          <p:cNvGraphicFramePr>
            <a:graphicFrameLocks noGrp="1"/>
          </p:cNvGraphicFramePr>
          <p:nvPr/>
        </p:nvGraphicFramePr>
        <p:xfrm>
          <a:off x="443372" y="1772816"/>
          <a:ext cx="11305255" cy="3440750"/>
        </p:xfrm>
        <a:graphic>
          <a:graphicData uri="http://schemas.openxmlformats.org/drawingml/2006/table">
            <a:tbl>
              <a:tblPr firstRow="1" bandRow="1">
                <a:tableStyleId>{37CE84F3-28C3-443E-9E96-99CF82512B78}</a:tableStyleId>
              </a:tblPr>
              <a:tblGrid>
                <a:gridCol w="5287942">
                  <a:extLst>
                    <a:ext uri="{9D8B030D-6E8A-4147-A177-3AD203B41FA5}">
                      <a16:colId xmlns:a16="http://schemas.microsoft.com/office/drawing/2014/main" val="3929827945"/>
                    </a:ext>
                  </a:extLst>
                </a:gridCol>
                <a:gridCol w="2005771">
                  <a:extLst>
                    <a:ext uri="{9D8B030D-6E8A-4147-A177-3AD203B41FA5}">
                      <a16:colId xmlns:a16="http://schemas.microsoft.com/office/drawing/2014/main" val="1408763727"/>
                    </a:ext>
                  </a:extLst>
                </a:gridCol>
                <a:gridCol w="2005771">
                  <a:extLst>
                    <a:ext uri="{9D8B030D-6E8A-4147-A177-3AD203B41FA5}">
                      <a16:colId xmlns:a16="http://schemas.microsoft.com/office/drawing/2014/main" val="3123517737"/>
                    </a:ext>
                  </a:extLst>
                </a:gridCol>
                <a:gridCol w="2005771">
                  <a:extLst>
                    <a:ext uri="{9D8B030D-6E8A-4147-A177-3AD203B41FA5}">
                      <a16:colId xmlns:a16="http://schemas.microsoft.com/office/drawing/2014/main" val="3047977837"/>
                    </a:ext>
                  </a:extLst>
                </a:gridCol>
              </a:tblGrid>
              <a:tr h="370840">
                <a:tc>
                  <a:txBody>
                    <a:bodyPr/>
                    <a:lstStyle/>
                    <a:p>
                      <a:endParaRPr lang="da-DK" sz="2000" dirty="0"/>
                    </a:p>
                  </a:txBody>
                  <a:tcPr>
                    <a:solidFill>
                      <a:schemeClr val="tx1"/>
                    </a:solidFill>
                  </a:tcPr>
                </a:tc>
                <a:tc>
                  <a:txBody>
                    <a:bodyPr/>
                    <a:lstStyle/>
                    <a:p>
                      <a:endParaRPr lang="da-DK" sz="2000" dirty="0"/>
                    </a:p>
                    <a:p>
                      <a:r>
                        <a:rPr lang="da-DK" sz="2000" dirty="0"/>
                        <a:t>Alle</a:t>
                      </a:r>
                    </a:p>
                    <a:p>
                      <a:endParaRPr lang="da-DK" sz="2000" dirty="0"/>
                    </a:p>
                  </a:txBody>
                  <a:tcPr>
                    <a:solidFill>
                      <a:schemeClr val="tx1"/>
                    </a:solidFill>
                  </a:tcPr>
                </a:tc>
                <a:tc>
                  <a:txBody>
                    <a:bodyPr/>
                    <a:lstStyle/>
                    <a:p>
                      <a:endParaRPr lang="da-DK" sz="2000" dirty="0"/>
                    </a:p>
                    <a:p>
                      <a:r>
                        <a:rPr lang="da-DK" sz="2000" dirty="0"/>
                        <a:t>Drenge</a:t>
                      </a:r>
                    </a:p>
                  </a:txBody>
                  <a:tcPr>
                    <a:solidFill>
                      <a:schemeClr val="tx1"/>
                    </a:solidFill>
                  </a:tcPr>
                </a:tc>
                <a:tc>
                  <a:txBody>
                    <a:bodyPr/>
                    <a:lstStyle/>
                    <a:p>
                      <a:endParaRPr lang="da-DK" sz="2000" dirty="0"/>
                    </a:p>
                    <a:p>
                      <a:r>
                        <a:rPr lang="da-DK" sz="2000" dirty="0"/>
                        <a:t>Piger</a:t>
                      </a:r>
                    </a:p>
                  </a:txBody>
                  <a:tcPr>
                    <a:solidFill>
                      <a:schemeClr val="tx1"/>
                    </a:solidFill>
                  </a:tcPr>
                </a:tc>
                <a:extLst>
                  <a:ext uri="{0D108BD9-81ED-4DB2-BD59-A6C34878D82A}">
                    <a16:rowId xmlns:a16="http://schemas.microsoft.com/office/drawing/2014/main" val="1852104854"/>
                  </a:ext>
                </a:extLst>
              </a:tr>
              <a:tr h="370840">
                <a:tc>
                  <a:txBody>
                    <a:bodyPr/>
                    <a:lstStyle/>
                    <a:p>
                      <a:pPr>
                        <a:lnSpc>
                          <a:spcPct val="150000"/>
                        </a:lnSpc>
                      </a:pPr>
                      <a:r>
                        <a:rPr lang="da-DK" sz="2000" b="0" dirty="0">
                          <a:latin typeface="+mn-lt"/>
                        </a:rPr>
                        <a:t>1. Have det sjovt</a:t>
                      </a:r>
                    </a:p>
                  </a:txBody>
                  <a:tcPr/>
                </a:tc>
                <a:tc>
                  <a:txBody>
                    <a:bodyPr/>
                    <a:lstStyle/>
                    <a:p>
                      <a:pPr>
                        <a:lnSpc>
                          <a:spcPct val="150000"/>
                        </a:lnSpc>
                      </a:pPr>
                      <a:r>
                        <a:rPr lang="da-DK" sz="2000" b="0" dirty="0">
                          <a:latin typeface="+mn-lt"/>
                        </a:rPr>
                        <a:t>87,9</a:t>
                      </a:r>
                    </a:p>
                  </a:txBody>
                  <a:tcPr/>
                </a:tc>
                <a:tc>
                  <a:txBody>
                    <a:bodyPr/>
                    <a:lstStyle/>
                    <a:p>
                      <a:pPr>
                        <a:lnSpc>
                          <a:spcPct val="150000"/>
                        </a:lnSpc>
                      </a:pPr>
                      <a:r>
                        <a:rPr lang="da-DK" sz="2000" b="0" dirty="0">
                          <a:latin typeface="+mn-lt"/>
                        </a:rPr>
                        <a:t>87,6</a:t>
                      </a:r>
                    </a:p>
                  </a:txBody>
                  <a:tcPr/>
                </a:tc>
                <a:tc>
                  <a:txBody>
                    <a:bodyPr/>
                    <a:lstStyle/>
                    <a:p>
                      <a:pPr>
                        <a:lnSpc>
                          <a:spcPct val="150000"/>
                        </a:lnSpc>
                      </a:pPr>
                      <a:r>
                        <a:rPr lang="da-DK" sz="2000" b="0" dirty="0">
                          <a:latin typeface="+mn-lt"/>
                        </a:rPr>
                        <a:t>88,2</a:t>
                      </a:r>
                    </a:p>
                  </a:txBody>
                  <a:tcPr/>
                </a:tc>
                <a:extLst>
                  <a:ext uri="{0D108BD9-81ED-4DB2-BD59-A6C34878D82A}">
                    <a16:rowId xmlns:a16="http://schemas.microsoft.com/office/drawing/2014/main" val="1041419103"/>
                  </a:ext>
                </a:extLst>
              </a:tr>
              <a:tr h="370840">
                <a:tc>
                  <a:txBody>
                    <a:bodyPr/>
                    <a:lstStyle/>
                    <a:p>
                      <a:pPr>
                        <a:lnSpc>
                          <a:spcPct val="150000"/>
                        </a:lnSpc>
                      </a:pPr>
                      <a:r>
                        <a:rPr lang="da-DK" sz="2000" b="0" dirty="0">
                          <a:latin typeface="+mn-lt"/>
                        </a:rPr>
                        <a:t>2. Blive bedre</a:t>
                      </a:r>
                    </a:p>
                  </a:txBody>
                  <a:tcPr/>
                </a:tc>
                <a:tc>
                  <a:txBody>
                    <a:bodyPr/>
                    <a:lstStyle/>
                    <a:p>
                      <a:pPr>
                        <a:lnSpc>
                          <a:spcPct val="150000"/>
                        </a:lnSpc>
                      </a:pPr>
                      <a:r>
                        <a:rPr lang="da-DK" sz="2000" b="0" dirty="0">
                          <a:latin typeface="+mn-lt"/>
                        </a:rPr>
                        <a:t>77,9</a:t>
                      </a:r>
                    </a:p>
                  </a:txBody>
                  <a:tcPr/>
                </a:tc>
                <a:tc>
                  <a:txBody>
                    <a:bodyPr/>
                    <a:lstStyle/>
                    <a:p>
                      <a:pPr>
                        <a:lnSpc>
                          <a:spcPct val="150000"/>
                        </a:lnSpc>
                      </a:pPr>
                      <a:r>
                        <a:rPr lang="da-DK" sz="2000" b="0" dirty="0">
                          <a:latin typeface="+mn-lt"/>
                        </a:rPr>
                        <a:t>76,8</a:t>
                      </a:r>
                    </a:p>
                  </a:txBody>
                  <a:tcPr/>
                </a:tc>
                <a:tc>
                  <a:txBody>
                    <a:bodyPr/>
                    <a:lstStyle/>
                    <a:p>
                      <a:pPr>
                        <a:lnSpc>
                          <a:spcPct val="150000"/>
                        </a:lnSpc>
                      </a:pPr>
                      <a:r>
                        <a:rPr lang="da-DK" sz="2000" b="0" dirty="0">
                          <a:latin typeface="+mn-lt"/>
                        </a:rPr>
                        <a:t>78,8</a:t>
                      </a:r>
                    </a:p>
                  </a:txBody>
                  <a:tcPr/>
                </a:tc>
                <a:extLst>
                  <a:ext uri="{0D108BD9-81ED-4DB2-BD59-A6C34878D82A}">
                    <a16:rowId xmlns:a16="http://schemas.microsoft.com/office/drawing/2014/main" val="1794383117"/>
                  </a:ext>
                </a:extLst>
              </a:tr>
              <a:tr h="370840">
                <a:tc>
                  <a:txBody>
                    <a:bodyPr/>
                    <a:lstStyle/>
                    <a:p>
                      <a:pPr>
                        <a:lnSpc>
                          <a:spcPct val="150000"/>
                        </a:lnSpc>
                      </a:pPr>
                      <a:r>
                        <a:rPr lang="da-DK" sz="2000" b="0" dirty="0">
                          <a:latin typeface="+mn-lt"/>
                        </a:rPr>
                        <a:t>3. Være sammen med venner</a:t>
                      </a:r>
                    </a:p>
                  </a:txBody>
                  <a:tcPr/>
                </a:tc>
                <a:tc>
                  <a:txBody>
                    <a:bodyPr/>
                    <a:lstStyle/>
                    <a:p>
                      <a:pPr>
                        <a:lnSpc>
                          <a:spcPct val="150000"/>
                        </a:lnSpc>
                      </a:pPr>
                      <a:r>
                        <a:rPr lang="da-DK" sz="2000" b="0" dirty="0">
                          <a:latin typeface="+mn-lt"/>
                        </a:rPr>
                        <a:t>74,2</a:t>
                      </a:r>
                    </a:p>
                  </a:txBody>
                  <a:tcPr/>
                </a:tc>
                <a:tc>
                  <a:txBody>
                    <a:bodyPr/>
                    <a:lstStyle/>
                    <a:p>
                      <a:pPr>
                        <a:lnSpc>
                          <a:spcPct val="150000"/>
                        </a:lnSpc>
                      </a:pPr>
                      <a:r>
                        <a:rPr lang="da-DK" sz="2000" b="0" dirty="0">
                          <a:latin typeface="+mn-lt"/>
                        </a:rPr>
                        <a:t>75,0</a:t>
                      </a:r>
                    </a:p>
                  </a:txBody>
                  <a:tcPr/>
                </a:tc>
                <a:tc>
                  <a:txBody>
                    <a:bodyPr/>
                    <a:lstStyle/>
                    <a:p>
                      <a:pPr>
                        <a:lnSpc>
                          <a:spcPct val="150000"/>
                        </a:lnSpc>
                      </a:pPr>
                      <a:r>
                        <a:rPr lang="da-DK" sz="2000" b="0" dirty="0">
                          <a:latin typeface="+mn-lt"/>
                        </a:rPr>
                        <a:t>73,5</a:t>
                      </a:r>
                    </a:p>
                  </a:txBody>
                  <a:tcPr/>
                </a:tc>
                <a:extLst>
                  <a:ext uri="{0D108BD9-81ED-4DB2-BD59-A6C34878D82A}">
                    <a16:rowId xmlns:a16="http://schemas.microsoft.com/office/drawing/2014/main" val="3011552180"/>
                  </a:ext>
                </a:extLst>
              </a:tr>
              <a:tr h="370840">
                <a:tc>
                  <a:txBody>
                    <a:bodyPr/>
                    <a:lstStyle/>
                    <a:p>
                      <a:pPr>
                        <a:lnSpc>
                          <a:spcPct val="150000"/>
                        </a:lnSpc>
                      </a:pPr>
                      <a:r>
                        <a:rPr lang="da-DK" sz="2000" b="0" dirty="0">
                          <a:latin typeface="+mn-lt"/>
                        </a:rPr>
                        <a:t>4. Have det godt med trænere</a:t>
                      </a:r>
                    </a:p>
                  </a:txBody>
                  <a:tcPr/>
                </a:tc>
                <a:tc>
                  <a:txBody>
                    <a:bodyPr/>
                    <a:lstStyle/>
                    <a:p>
                      <a:pPr>
                        <a:lnSpc>
                          <a:spcPct val="150000"/>
                        </a:lnSpc>
                      </a:pPr>
                      <a:r>
                        <a:rPr lang="da-DK" sz="2000" b="0" dirty="0">
                          <a:latin typeface="+mn-lt"/>
                        </a:rPr>
                        <a:t>73,7</a:t>
                      </a:r>
                    </a:p>
                  </a:txBody>
                  <a:tcPr/>
                </a:tc>
                <a:tc>
                  <a:txBody>
                    <a:bodyPr/>
                    <a:lstStyle/>
                    <a:p>
                      <a:pPr>
                        <a:lnSpc>
                          <a:spcPct val="150000"/>
                        </a:lnSpc>
                      </a:pPr>
                      <a:r>
                        <a:rPr lang="da-DK" sz="2000" b="0" dirty="0">
                          <a:latin typeface="+mn-lt"/>
                        </a:rPr>
                        <a:t>71,6</a:t>
                      </a:r>
                    </a:p>
                  </a:txBody>
                  <a:tcPr/>
                </a:tc>
                <a:tc>
                  <a:txBody>
                    <a:bodyPr/>
                    <a:lstStyle/>
                    <a:p>
                      <a:pPr>
                        <a:lnSpc>
                          <a:spcPct val="150000"/>
                        </a:lnSpc>
                      </a:pPr>
                      <a:r>
                        <a:rPr lang="da-DK" sz="2000" b="0" dirty="0">
                          <a:latin typeface="+mn-lt"/>
                        </a:rPr>
                        <a:t>75,6</a:t>
                      </a:r>
                    </a:p>
                  </a:txBody>
                  <a:tcPr/>
                </a:tc>
                <a:extLst>
                  <a:ext uri="{0D108BD9-81ED-4DB2-BD59-A6C34878D82A}">
                    <a16:rowId xmlns:a16="http://schemas.microsoft.com/office/drawing/2014/main" val="1699732943"/>
                  </a:ext>
                </a:extLst>
              </a:tr>
              <a:tr h="370840">
                <a:tc>
                  <a:txBody>
                    <a:bodyPr/>
                    <a:lstStyle/>
                    <a:p>
                      <a:pPr>
                        <a:lnSpc>
                          <a:spcPct val="150000"/>
                        </a:lnSpc>
                      </a:pPr>
                      <a:r>
                        <a:rPr lang="da-DK" sz="2000" b="0" dirty="0">
                          <a:latin typeface="+mn-lt"/>
                        </a:rPr>
                        <a:t>13. Vinde</a:t>
                      </a:r>
                    </a:p>
                  </a:txBody>
                  <a:tcPr>
                    <a:solidFill>
                      <a:schemeClr val="bg1">
                        <a:lumMod val="65000"/>
                      </a:schemeClr>
                    </a:solidFill>
                  </a:tcPr>
                </a:tc>
                <a:tc>
                  <a:txBody>
                    <a:bodyPr/>
                    <a:lstStyle/>
                    <a:p>
                      <a:pPr>
                        <a:lnSpc>
                          <a:spcPct val="150000"/>
                        </a:lnSpc>
                      </a:pPr>
                      <a:r>
                        <a:rPr lang="da-DK" sz="2000" b="0" dirty="0">
                          <a:latin typeface="+mn-lt"/>
                        </a:rPr>
                        <a:t>17,3</a:t>
                      </a:r>
                    </a:p>
                  </a:txBody>
                  <a:tcPr>
                    <a:solidFill>
                      <a:schemeClr val="bg1">
                        <a:lumMod val="65000"/>
                      </a:schemeClr>
                    </a:solidFill>
                  </a:tcPr>
                </a:tc>
                <a:tc>
                  <a:txBody>
                    <a:bodyPr/>
                    <a:lstStyle/>
                    <a:p>
                      <a:pPr>
                        <a:lnSpc>
                          <a:spcPct val="150000"/>
                        </a:lnSpc>
                      </a:pPr>
                      <a:r>
                        <a:rPr lang="da-DK" sz="2000" b="0" dirty="0">
                          <a:latin typeface="+mn-lt"/>
                        </a:rPr>
                        <a:t>24,5</a:t>
                      </a:r>
                    </a:p>
                  </a:txBody>
                  <a:tcPr>
                    <a:solidFill>
                      <a:schemeClr val="bg1">
                        <a:lumMod val="65000"/>
                      </a:schemeClr>
                    </a:solidFill>
                  </a:tcPr>
                </a:tc>
                <a:tc>
                  <a:txBody>
                    <a:bodyPr/>
                    <a:lstStyle/>
                    <a:p>
                      <a:pPr>
                        <a:lnSpc>
                          <a:spcPct val="150000"/>
                        </a:lnSpc>
                      </a:pPr>
                      <a:r>
                        <a:rPr lang="da-DK" sz="2000" b="0" dirty="0">
                          <a:latin typeface="+mn-lt"/>
                        </a:rPr>
                        <a:t>10,7</a:t>
                      </a:r>
                    </a:p>
                  </a:txBody>
                  <a:tcPr>
                    <a:solidFill>
                      <a:schemeClr val="bg1">
                        <a:lumMod val="65000"/>
                      </a:schemeClr>
                    </a:solidFill>
                  </a:tcPr>
                </a:tc>
                <a:extLst>
                  <a:ext uri="{0D108BD9-81ED-4DB2-BD59-A6C34878D82A}">
                    <a16:rowId xmlns:a16="http://schemas.microsoft.com/office/drawing/2014/main" val="2232604104"/>
                  </a:ext>
                </a:extLst>
              </a:tr>
            </a:tbl>
          </a:graphicData>
        </a:graphic>
      </p:graphicFrame>
      <p:sp>
        <p:nvSpPr>
          <p:cNvPr id="2" name="Pladsholder til tekst 2">
            <a:extLst>
              <a:ext uri="{FF2B5EF4-FFF2-40B4-BE49-F238E27FC236}">
                <a16:creationId xmlns:a16="http://schemas.microsoft.com/office/drawing/2014/main" id="{FCD6E34F-F679-E3B1-BCCC-59D6998A03CD}"/>
              </a:ext>
            </a:extLst>
          </p:cNvPr>
          <p:cNvSpPr txBox="1">
            <a:spLocks/>
          </p:cNvSpPr>
          <p:nvPr/>
        </p:nvSpPr>
        <p:spPr>
          <a:xfrm>
            <a:off x="551384" y="1001237"/>
            <a:ext cx="11305255" cy="989747"/>
          </a:xfrm>
          <a:prstGeom prst="rect">
            <a:avLst/>
          </a:prstGeom>
        </p:spPr>
        <p:txBody>
          <a:bodyPr anchor="t">
            <a:noAutofit/>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Verdana" panose="020B0604030504040204" pitchFamily="34" charset="0"/>
                <a:ea typeface="Verdana" panose="020B0604030504040204" pitchFamily="34" charset="0"/>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Verdana" panose="020B0604030504040204" pitchFamily="34" charset="0"/>
                <a:ea typeface="Verdana" panose="020B0604030504040204" pitchFamily="34" charset="0"/>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Verdana" panose="020B0604030504040204" pitchFamily="34" charset="0"/>
                <a:ea typeface="Verdana" panose="020B0604030504040204" pitchFamily="34" charset="0"/>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Verdana" panose="020B0604030504040204" pitchFamily="34" charset="0"/>
                <a:ea typeface="Verdana" panose="020B0604030504040204" pitchFamily="34" charset="0"/>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Verdana" panose="020B0604030504040204" pitchFamily="34" charset="0"/>
                <a:ea typeface="Verdana" panose="020B0604030504040204" pitchFamily="34" charset="0"/>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Verdana" panose="020B0604030504040204" pitchFamily="34" charset="0"/>
                <a:ea typeface="Verdana" panose="020B0604030504040204" pitchFamily="34"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da-DK" sz="3200" b="1" i="0" u="none" strike="noStrike" kern="1200" cap="none" spc="0" normalizeH="0" baseline="0" noProof="0" dirty="0">
                <a:ln>
                  <a:noFill/>
                </a:ln>
                <a:solidFill>
                  <a:srgbClr val="C90B0E"/>
                </a:solidFill>
                <a:effectLst/>
                <a:uLnTx/>
                <a:uFillTx/>
                <a:latin typeface="Verdana" panose="020B0604030504040204" pitchFamily="34" charset="0"/>
                <a:ea typeface="Verdana" panose="020B0604030504040204" pitchFamily="34" charset="0"/>
                <a:cs typeface="+mn-cs"/>
              </a:rPr>
              <a:t>Hvad er vigtigst, når man går til fodbold?</a:t>
            </a:r>
          </a:p>
        </p:txBody>
      </p:sp>
      <p:sp>
        <p:nvSpPr>
          <p:cNvPr id="3" name="Pladsholder til tekst 5">
            <a:extLst>
              <a:ext uri="{FF2B5EF4-FFF2-40B4-BE49-F238E27FC236}">
                <a16:creationId xmlns:a16="http://schemas.microsoft.com/office/drawing/2014/main" id="{039A3142-6CE1-1D2B-399A-CE297EC846C5}"/>
              </a:ext>
            </a:extLst>
          </p:cNvPr>
          <p:cNvSpPr txBox="1">
            <a:spLocks/>
          </p:cNvSpPr>
          <p:nvPr/>
        </p:nvSpPr>
        <p:spPr>
          <a:xfrm>
            <a:off x="553317" y="548679"/>
            <a:ext cx="4750595" cy="17999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Verdana" panose="020B0604030504040204" pitchFamily="34" charset="0"/>
                <a:ea typeface="Verdana" panose="020B0604030504040204" pitchFamily="34" charset="0"/>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Verdana" panose="020B0604030504040204" pitchFamily="34" charset="0"/>
                <a:ea typeface="Verdana" panose="020B0604030504040204" pitchFamily="34" charset="0"/>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Verdana" panose="020B0604030504040204" pitchFamily="34" charset="0"/>
                <a:ea typeface="Verdana" panose="020B0604030504040204" pitchFamily="34" charset="0"/>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Verdana" panose="020B0604030504040204" pitchFamily="34" charset="0"/>
                <a:ea typeface="Verdana" panose="020B0604030504040204" pitchFamily="34" charset="0"/>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Verdana" panose="020B0604030504040204" pitchFamily="34" charset="0"/>
                <a:ea typeface="Verdana" panose="020B0604030504040204" pitchFamily="34" charset="0"/>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Verdana" panose="020B0604030504040204" pitchFamily="34" charset="0"/>
                <a:ea typeface="Verdana" panose="020B0604030504040204" pitchFamily="34"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a-DK" sz="1200" b="0" i="0" u="none" strike="noStrike" kern="1200" cap="none" spc="0" normalizeH="0" baseline="0" noProof="0" dirty="0">
                <a:ln>
                  <a:noFill/>
                </a:ln>
                <a:solidFill>
                  <a:srgbClr val="C90B0E"/>
                </a:solidFill>
                <a:effectLst/>
                <a:uLnTx/>
                <a:uFillTx/>
                <a:latin typeface="Verdana" panose="020B0604030504040204" pitchFamily="34" charset="0"/>
                <a:ea typeface="Verdana" panose="020B0604030504040204" pitchFamily="34" charset="0"/>
                <a:cs typeface="+mn-cs"/>
              </a:rPr>
              <a:t>Fra C2 materiale – modul 2</a:t>
            </a:r>
          </a:p>
        </p:txBody>
      </p:sp>
    </p:spTree>
    <p:extLst>
      <p:ext uri="{BB962C8B-B14F-4D97-AF65-F5344CB8AC3E}">
        <p14:creationId xmlns:p14="http://schemas.microsoft.com/office/powerpoint/2010/main" val="164440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BCE2CA36-C4A7-3219-DE2B-0ED6620F8FF5}"/>
              </a:ext>
            </a:extLst>
          </p:cNvPr>
          <p:cNvSpPr>
            <a:spLocks noGrp="1"/>
          </p:cNvSpPr>
          <p:nvPr>
            <p:ph type="body" sz="quarter" idx="21"/>
          </p:nvPr>
        </p:nvSpPr>
        <p:spPr>
          <a:xfrm>
            <a:off x="5016500" y="548679"/>
            <a:ext cx="6623330" cy="1127722"/>
          </a:xfrm>
        </p:spPr>
        <p:txBody>
          <a:bodyPr/>
          <a:lstStyle/>
          <a:p>
            <a:pPr>
              <a:lnSpc>
                <a:spcPct val="100000"/>
              </a:lnSpc>
            </a:pPr>
            <a:r>
              <a:rPr lang="da-DK" sz="1600" b="1" dirty="0"/>
              <a:t>Formål: </a:t>
            </a:r>
          </a:p>
          <a:p>
            <a:pPr>
              <a:lnSpc>
                <a:spcPct val="100000"/>
              </a:lnSpc>
            </a:pPr>
            <a:r>
              <a:rPr lang="da-DK" sz="1600" dirty="0"/>
              <a:t>Specialet udspringer af DBU’s ønske om at fremme ligeværd og forbedre vilkårene for piger i fodbold med særligt fokus på motivation, som led i organisationens udviklingsplan for piger og kvinder i dansk fodbold.</a:t>
            </a:r>
          </a:p>
          <a:p>
            <a:endParaRPr lang="da-DK" dirty="0"/>
          </a:p>
        </p:txBody>
      </p:sp>
      <p:pic>
        <p:nvPicPr>
          <p:cNvPr id="11" name="Billede 10">
            <a:extLst>
              <a:ext uri="{FF2B5EF4-FFF2-40B4-BE49-F238E27FC236}">
                <a16:creationId xmlns:a16="http://schemas.microsoft.com/office/drawing/2014/main" id="{B5062294-8087-6BFC-F7DC-AEF16F932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70" y="548679"/>
            <a:ext cx="4011159" cy="5650992"/>
          </a:xfrm>
          <a:prstGeom prst="rect">
            <a:avLst/>
          </a:prstGeom>
        </p:spPr>
      </p:pic>
      <p:sp>
        <p:nvSpPr>
          <p:cNvPr id="12" name="Pladsholder til tekst 4">
            <a:extLst>
              <a:ext uri="{FF2B5EF4-FFF2-40B4-BE49-F238E27FC236}">
                <a16:creationId xmlns:a16="http://schemas.microsoft.com/office/drawing/2014/main" id="{21D8F42D-72D1-B032-5E9F-16F6FBDB8AD4}"/>
              </a:ext>
            </a:extLst>
          </p:cNvPr>
          <p:cNvSpPr txBox="1">
            <a:spLocks/>
          </p:cNvSpPr>
          <p:nvPr/>
        </p:nvSpPr>
        <p:spPr>
          <a:xfrm>
            <a:off x="5016500" y="1869478"/>
            <a:ext cx="6623330" cy="4330193"/>
          </a:xfrm>
          <a:prstGeom prst="rect">
            <a:avLst/>
          </a:prstGeom>
          <a:noFill/>
          <a:ln w="12700" cap="flat" cmpd="sng" algn="ctr">
            <a:noFill/>
            <a:prstDash val="solid"/>
            <a:miter lim="800000"/>
          </a:ln>
          <a:effectLst/>
        </p:spPr>
        <p:txBody>
          <a:bodyPr vert="horz" lIns="0" tIns="0" rIns="0" bIns="0" rtlCol="0" anchor="t" anchorCtr="0">
            <a:noAutofit/>
          </a:bodyPr>
          <a:lstStyle>
            <a:lvl1pPr marL="0" indent="0" algn="l" defTabSz="914400" rtl="0" eaLnBrk="1" latinLnBrk="0" hangingPunct="1">
              <a:lnSpc>
                <a:spcPct val="90000"/>
              </a:lnSpc>
              <a:spcBef>
                <a:spcPts val="0"/>
              </a:spcBef>
              <a:buFont typeface="+mj-lt"/>
              <a:buNone/>
              <a:defRPr sz="1200" b="0" i="0" kern="1200" baseline="0">
                <a:solidFill>
                  <a:schemeClr val="dk1"/>
                </a:solidFill>
                <a:latin typeface="DBU" pitchFamily="2" charset="0"/>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900" kern="1200" baseline="0">
                <a:solidFill>
                  <a:schemeClr val="dk1"/>
                </a:solidFill>
                <a:latin typeface="+mn-lt"/>
                <a:ea typeface="+mn-ea"/>
                <a:cs typeface="+mn-cs"/>
              </a:defRPr>
            </a:lvl2pPr>
            <a:lvl3pPr marL="0" indent="0" algn="l" defTabSz="914400" rtl="0" eaLnBrk="1" latinLnBrk="0" hangingPunct="1">
              <a:lnSpc>
                <a:spcPts val="1200"/>
              </a:lnSpc>
              <a:spcBef>
                <a:spcPts val="0"/>
              </a:spcBef>
              <a:buFont typeface="Arial" panose="020B0604020202020204" pitchFamily="34" charset="0"/>
              <a:buChar char="•"/>
              <a:defRPr sz="900" kern="1200" baseline="0">
                <a:solidFill>
                  <a:schemeClr val="dk1"/>
                </a:solidFill>
                <a:latin typeface="+mn-lt"/>
                <a:ea typeface="+mn-ea"/>
                <a:cs typeface="+mn-cs"/>
              </a:defRPr>
            </a:lvl3pPr>
            <a:lvl4pPr marL="0" indent="0" algn="l" defTabSz="914400" rtl="0" eaLnBrk="1" latinLnBrk="0" hangingPunct="1">
              <a:lnSpc>
                <a:spcPts val="1200"/>
              </a:lnSpc>
              <a:spcBef>
                <a:spcPts val="0"/>
              </a:spcBef>
              <a:buFont typeface="+mj-lt"/>
              <a:buNone/>
              <a:defRPr sz="900" b="0" kern="1200" baseline="0">
                <a:solidFill>
                  <a:schemeClr val="dk1"/>
                </a:solidFill>
                <a:latin typeface="+mn-lt"/>
                <a:ea typeface="+mn-ea"/>
                <a:cs typeface="+mn-cs"/>
              </a:defRPr>
            </a:lvl4pPr>
            <a:lvl5pPr marL="360000" indent="0" algn="l" defTabSz="914400" rtl="0" eaLnBrk="1" latinLnBrk="0" hangingPunct="1">
              <a:lnSpc>
                <a:spcPct val="100000"/>
              </a:lnSpc>
              <a:spcBef>
                <a:spcPts val="0"/>
              </a:spcBef>
              <a:buFont typeface="Arial" panose="020B0604020202020204" pitchFamily="34" charset="0"/>
              <a:buNone/>
              <a:defRPr sz="900" i="0" kern="1200" baseline="0">
                <a:solidFill>
                  <a:schemeClr val="dk1"/>
                </a:solidFill>
                <a:latin typeface="+mn-lt"/>
                <a:ea typeface="+mn-ea"/>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da-DK" sz="1600" dirty="0"/>
              <a:t>”Mange piger i teenageårene mister motivationen og stopper med at spille fodbold” (Bennike et al., 2025)</a:t>
            </a:r>
          </a:p>
          <a:p>
            <a:endParaRPr lang="da-DK" sz="1600" dirty="0"/>
          </a:p>
          <a:p>
            <a:r>
              <a:rPr lang="da-DK" sz="1600" dirty="0"/>
              <a:t>En kvantitativ undersøgelse af DBU foretaget på 12.525 børn og unger viser:</a:t>
            </a:r>
          </a:p>
          <a:p>
            <a:r>
              <a:rPr lang="da-DK" sz="1600" dirty="0"/>
              <a:t>Motivationen generelt falder med alderen, og at dette fald er markant blandt piger. </a:t>
            </a:r>
          </a:p>
          <a:p>
            <a:endParaRPr lang="da-DK" sz="1600" dirty="0"/>
          </a:p>
          <a:p>
            <a:endParaRPr lang="da-DK" sz="1600" dirty="0"/>
          </a:p>
          <a:p>
            <a:r>
              <a:rPr lang="da-DK" sz="1600" b="1" dirty="0"/>
              <a:t>Bredde vs. Elite – målgruppe:</a:t>
            </a:r>
          </a:p>
          <a:p>
            <a:r>
              <a:rPr lang="da-DK" sz="1600" dirty="0"/>
              <a:t>DBU’s efterspørgsel efter viden om pigers motivation i breddeklubber, i</a:t>
            </a:r>
          </a:p>
          <a:p>
            <a:r>
              <a:rPr lang="da-DK" sz="1600" dirty="0"/>
              <a:t>aldersgruppen 13-18 år, afgrænser undersøgelsen sig fra elitefodbold. </a:t>
            </a:r>
          </a:p>
          <a:p>
            <a:endParaRPr lang="da-DK" sz="1600" dirty="0"/>
          </a:p>
          <a:p>
            <a:endParaRPr lang="da-DK" sz="1600" dirty="0"/>
          </a:p>
          <a:p>
            <a:endParaRPr lang="da-DK" sz="1600" dirty="0"/>
          </a:p>
          <a:p>
            <a:r>
              <a:rPr lang="da-DK" sz="1600" b="1" dirty="0"/>
              <a:t>Problemformulering:</a:t>
            </a:r>
            <a:endParaRPr lang="da-DK" sz="1600" dirty="0"/>
          </a:p>
          <a:p>
            <a:r>
              <a:rPr lang="da-DK" sz="1600" i="1" dirty="0"/>
              <a:t>Hvilken betydning har repræsentation og anerkendelse for pigers motivation i fodbold, og hvordan bliver disse forhold udfordret eller reproduceret i fodboldmiljøet?</a:t>
            </a:r>
          </a:p>
          <a:p>
            <a:endParaRPr lang="da-DK" sz="1600" dirty="0"/>
          </a:p>
          <a:p>
            <a:endParaRPr lang="da-DK" sz="1600" dirty="0"/>
          </a:p>
          <a:p>
            <a:endParaRPr lang="da-DK" sz="1600" dirty="0"/>
          </a:p>
          <a:p>
            <a:endParaRPr lang="da-DK" sz="1600" dirty="0"/>
          </a:p>
          <a:p>
            <a:endParaRPr lang="da-DK" dirty="0"/>
          </a:p>
        </p:txBody>
      </p:sp>
    </p:spTree>
    <p:extLst>
      <p:ext uri="{BB962C8B-B14F-4D97-AF65-F5344CB8AC3E}">
        <p14:creationId xmlns:p14="http://schemas.microsoft.com/office/powerpoint/2010/main" val="169448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BU Master White">
  <a:themeElements>
    <a:clrScheme name="Custom 1">
      <a:dk1>
        <a:srgbClr val="C90B0E"/>
      </a:dk1>
      <a:lt1>
        <a:srgbClr val="FFFFFF"/>
      </a:lt1>
      <a:dk2>
        <a:srgbClr val="9C0F06"/>
      </a:dk2>
      <a:lt2>
        <a:srgbClr val="FFFFFF"/>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153D0A5E-D86C-45DA-B2B4-A74D229DBB22}"/>
    </a:ext>
  </a:extLst>
</a:theme>
</file>

<file path=ppt/theme/theme10.xml><?xml version="1.0" encoding="utf-8"?>
<a:theme xmlns:a="http://schemas.openxmlformats.org/drawingml/2006/main" name="1_DBU Master White">
  <a:themeElements>
    <a:clrScheme name="Custom 1">
      <a:dk1>
        <a:srgbClr val="C90B0E"/>
      </a:dk1>
      <a:lt1>
        <a:srgbClr val="FFFFFF"/>
      </a:lt1>
      <a:dk2>
        <a:srgbClr val="9C0F06"/>
      </a:dk2>
      <a:lt2>
        <a:srgbClr val="FFFFFF"/>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Brugerdefineret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Træneruddannelse_skabelon2024" id="{FED0B9F5-C372-4C9A-BF72-A294A2A183EE}" vid="{933E57C6-345F-4C77-8094-D76575366EBB}"/>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BU Master White">
  <a:themeElements>
    <a:clrScheme name="Custom 1">
      <a:dk1>
        <a:srgbClr val="C90B0E"/>
      </a:dk1>
      <a:lt1>
        <a:srgbClr val="FFFFFF"/>
      </a:lt1>
      <a:dk2>
        <a:srgbClr val="9C0F06"/>
      </a:dk2>
      <a:lt2>
        <a:srgbClr val="FFFFFF"/>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153D0A5E-D86C-45DA-B2B4-A74D229DBB22}"/>
    </a:ext>
  </a:extLst>
</a:theme>
</file>

<file path=ppt/theme/theme3.xml><?xml version="1.0" encoding="utf-8"?>
<a:theme xmlns:a="http://schemas.openxmlformats.org/drawingml/2006/main" name="DBU Master Deep Red">
  <a:themeElements>
    <a:clrScheme name="Custom 3">
      <a:dk1>
        <a:srgbClr val="FFFFFF"/>
      </a:dk1>
      <a:lt1>
        <a:srgbClr val="C90B0E"/>
      </a:lt1>
      <a:dk2>
        <a:srgbClr val="FFFFFF"/>
      </a:dk2>
      <a:lt2>
        <a:srgbClr val="9C0F06"/>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2444C7F8-3575-4C69-8DF4-E0954485BC7D}"/>
    </a:ext>
  </a:extLst>
</a:theme>
</file>

<file path=ppt/theme/theme4.xml><?xml version="1.0" encoding="utf-8"?>
<a:theme xmlns:a="http://schemas.openxmlformats.org/drawingml/2006/main" name="DBU Master Deep Red">
  <a:themeElements>
    <a:clrScheme name="Custom 3">
      <a:dk1>
        <a:srgbClr val="FFFFFF"/>
      </a:dk1>
      <a:lt1>
        <a:srgbClr val="C90B0E"/>
      </a:lt1>
      <a:dk2>
        <a:srgbClr val="FFFFFF"/>
      </a:dk2>
      <a:lt2>
        <a:srgbClr val="9C0F06"/>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2444C7F8-3575-4C69-8DF4-E0954485BC7D}"/>
    </a:ext>
  </a:extLst>
</a:theme>
</file>

<file path=ppt/theme/theme5.xml><?xml version="1.0" encoding="utf-8"?>
<a:theme xmlns:a="http://schemas.openxmlformats.org/drawingml/2006/main" name="DBU Master Deep Red">
  <a:themeElements>
    <a:clrScheme name="Custom 3">
      <a:dk1>
        <a:srgbClr val="FFFFFF"/>
      </a:dk1>
      <a:lt1>
        <a:srgbClr val="C90B0E"/>
      </a:lt1>
      <a:dk2>
        <a:srgbClr val="FFFFFF"/>
      </a:dk2>
      <a:lt2>
        <a:srgbClr val="9C0F06"/>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2444C7F8-3575-4C69-8DF4-E0954485BC7D}"/>
    </a:ext>
  </a:extLst>
</a:theme>
</file>

<file path=ppt/theme/theme6.xml><?xml version="1.0" encoding="utf-8"?>
<a:theme xmlns:a="http://schemas.openxmlformats.org/drawingml/2006/main" name="DBU Master White">
  <a:themeElements>
    <a:clrScheme name="Custom 1">
      <a:dk1>
        <a:srgbClr val="C90B0E"/>
      </a:dk1>
      <a:lt1>
        <a:srgbClr val="FFFFFF"/>
      </a:lt1>
      <a:dk2>
        <a:srgbClr val="9C0F06"/>
      </a:dk2>
      <a:lt2>
        <a:srgbClr val="FFFFFF"/>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153D0A5E-D86C-45DA-B2B4-A74D229DBB22}"/>
    </a:ext>
  </a:extLst>
</a:theme>
</file>

<file path=ppt/theme/theme7.xml><?xml version="1.0" encoding="utf-8"?>
<a:theme xmlns:a="http://schemas.openxmlformats.org/drawingml/2006/main" name="DBU Master Deep Red">
  <a:themeElements>
    <a:clrScheme name="Custom 3">
      <a:dk1>
        <a:srgbClr val="FFFFFF"/>
      </a:dk1>
      <a:lt1>
        <a:srgbClr val="C90B0E"/>
      </a:lt1>
      <a:dk2>
        <a:srgbClr val="FFFFFF"/>
      </a:dk2>
      <a:lt2>
        <a:srgbClr val="9C0F06"/>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2444C7F8-3575-4C69-8DF4-E0954485BC7D}"/>
    </a:ext>
  </a:extLst>
</a:theme>
</file>

<file path=ppt/theme/theme8.xml><?xml version="1.0" encoding="utf-8"?>
<a:theme xmlns:a="http://schemas.openxmlformats.org/drawingml/2006/main" name="DBU Master White">
  <a:themeElements>
    <a:clrScheme name="Custom 1">
      <a:dk1>
        <a:srgbClr val="C90B0E"/>
      </a:dk1>
      <a:lt1>
        <a:srgbClr val="FFFFFF"/>
      </a:lt1>
      <a:dk2>
        <a:srgbClr val="9C0F06"/>
      </a:dk2>
      <a:lt2>
        <a:srgbClr val="FFFFFF"/>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153D0A5E-D86C-45DA-B2B4-A74D229DBB22}"/>
    </a:ext>
  </a:extLst>
</a:theme>
</file>

<file path=ppt/theme/theme9.xml><?xml version="1.0" encoding="utf-8"?>
<a:theme xmlns:a="http://schemas.openxmlformats.org/drawingml/2006/main" name="DBU Master White">
  <a:themeElements>
    <a:clrScheme name="Custom 1">
      <a:dk1>
        <a:srgbClr val="C90B0E"/>
      </a:dk1>
      <a:lt1>
        <a:srgbClr val="FFFFFF"/>
      </a:lt1>
      <a:dk2>
        <a:srgbClr val="9C0F06"/>
      </a:dk2>
      <a:lt2>
        <a:srgbClr val="FFFFFF"/>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U Skabelon" id="{B0C75BC3-FBA2-4461-88BC-E37E33FB70E7}" vid="{153D0A5E-D86C-45DA-B2B4-A74D229DBB2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958a315-4b27-4892-b89d-93d6acb6cfea">
      <Terms xmlns="http://schemas.microsoft.com/office/infopath/2007/PartnerControls"/>
    </lcf76f155ced4ddcb4097134ff3c332f>
    <TaxCatchAll xmlns="f1b5748e-533e-41ad-b3d7-6faaa83d358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9D63D3524CAAD4383B77BD560232553" ma:contentTypeVersion="19" ma:contentTypeDescription="Opret et nyt dokument." ma:contentTypeScope="" ma:versionID="b2efbe4876e56b4aba08e0b6184ac480">
  <xsd:schema xmlns:xsd="http://www.w3.org/2001/XMLSchema" xmlns:xs="http://www.w3.org/2001/XMLSchema" xmlns:p="http://schemas.microsoft.com/office/2006/metadata/properties" xmlns:ns2="3958a315-4b27-4892-b89d-93d6acb6cfea" xmlns:ns3="03150c58-487f-4331-943b-663957982aa3" xmlns:ns4="f1b5748e-533e-41ad-b3d7-6faaa83d3585" targetNamespace="http://schemas.microsoft.com/office/2006/metadata/properties" ma:root="true" ma:fieldsID="91b056609b31f1ac8379b79608ddbc5c" ns2:_="" ns3:_="" ns4:_="">
    <xsd:import namespace="3958a315-4b27-4892-b89d-93d6acb6cfea"/>
    <xsd:import namespace="03150c58-487f-4331-943b-663957982aa3"/>
    <xsd:import namespace="f1b5748e-533e-41ad-b3d7-6faaa83d35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8a315-4b27-4892-b89d-93d6acb6c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65f4492f-fb79-4ff7-84ed-df0ab84bd9d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150c58-487f-4331-943b-663957982aa3"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b5748e-533e-41ad-b3d7-6faaa83d358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5569a1b-60c5-4748-8614-3036c00e7cc4}" ma:internalName="TaxCatchAll" ma:showField="CatchAllData" ma:web="03150c58-487f-4331-943b-663957982a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17CF2E-8F36-45C9-B231-8C95E9CF2719}">
  <ds:schemaRefs>
    <ds:schemaRef ds:uri="http://schemas.microsoft.com/sharepoint/v3/contenttype/forms"/>
  </ds:schemaRefs>
</ds:datastoreItem>
</file>

<file path=customXml/itemProps2.xml><?xml version="1.0" encoding="utf-8"?>
<ds:datastoreItem xmlns:ds="http://schemas.openxmlformats.org/officeDocument/2006/customXml" ds:itemID="{81D41456-B9A3-4F1A-BF3D-E4AC0E8A8E5F}">
  <ds:schemaRefs>
    <ds:schemaRef ds:uri="http://schemas.microsoft.com/office/2006/metadata/properties"/>
    <ds:schemaRef ds:uri="http://schemas.microsoft.com/office/infopath/2007/PartnerControls"/>
    <ds:schemaRef ds:uri="64d61066-5581-411d-8f41-8f64efc31092"/>
    <ds:schemaRef ds:uri="e5ea5ba9-dc75-43a9-9b07-69c8828f90e0"/>
  </ds:schemaRefs>
</ds:datastoreItem>
</file>

<file path=customXml/itemProps3.xml><?xml version="1.0" encoding="utf-8"?>
<ds:datastoreItem xmlns:ds="http://schemas.openxmlformats.org/officeDocument/2006/customXml" ds:itemID="{E8FA807D-67A4-4666-B164-8F22A64D5821}"/>
</file>

<file path=docProps/app.xml><?xml version="1.0" encoding="utf-8"?>
<Properties xmlns="http://schemas.openxmlformats.org/officeDocument/2006/extended-properties" xmlns:vt="http://schemas.openxmlformats.org/officeDocument/2006/docPropsVTypes">
  <TotalTime>6812</TotalTime>
  <Words>1619</Words>
  <Application>Microsoft Macintosh PowerPoint</Application>
  <PresentationFormat>Widescreen</PresentationFormat>
  <Paragraphs>288</Paragraphs>
  <Slides>25</Slides>
  <Notes>5</Notes>
  <HiddenSlides>0</HiddenSlides>
  <MMClips>0</MMClips>
  <ScaleCrop>false</ScaleCrop>
  <HeadingPairs>
    <vt:vector size="6" baseType="variant">
      <vt:variant>
        <vt:lpstr>Benyttede skrifttyper</vt:lpstr>
      </vt:variant>
      <vt:variant>
        <vt:i4>9</vt:i4>
      </vt:variant>
      <vt:variant>
        <vt:lpstr>Tema</vt:lpstr>
      </vt:variant>
      <vt:variant>
        <vt:i4>10</vt:i4>
      </vt:variant>
      <vt:variant>
        <vt:lpstr>Slidetitler</vt:lpstr>
      </vt:variant>
      <vt:variant>
        <vt:i4>25</vt:i4>
      </vt:variant>
    </vt:vector>
  </HeadingPairs>
  <TitlesOfParts>
    <vt:vector size="44" baseType="lpstr">
      <vt:lpstr>Aptos</vt:lpstr>
      <vt:lpstr>Arial</vt:lpstr>
      <vt:lpstr>Calibri</vt:lpstr>
      <vt:lpstr>Courier New</vt:lpstr>
      <vt:lpstr>DBU</vt:lpstr>
      <vt:lpstr>DBU Wide</vt:lpstr>
      <vt:lpstr>DBU-Regular</vt:lpstr>
      <vt:lpstr>Verdana</vt:lpstr>
      <vt:lpstr>Wingdings</vt:lpstr>
      <vt:lpstr>DBU Master White</vt:lpstr>
      <vt:lpstr>DBU Master White</vt:lpstr>
      <vt:lpstr>DBU Master Deep Red</vt:lpstr>
      <vt:lpstr>DBU Master Deep Red</vt:lpstr>
      <vt:lpstr>DBU Master Deep Red</vt:lpstr>
      <vt:lpstr>DBU Master White</vt:lpstr>
      <vt:lpstr>DBU Master Deep Red</vt:lpstr>
      <vt:lpstr>DBU Master White</vt:lpstr>
      <vt:lpstr>DBU Master White</vt:lpstr>
      <vt:lpstr>1_DBU Master White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Amanda Schøbel Erbs - DBU</cp:lastModifiedBy>
  <cp:revision>726</cp:revision>
  <dcterms:created xsi:type="dcterms:W3CDTF">2025-08-25T07:55:03Z</dcterms:created>
  <dcterms:modified xsi:type="dcterms:W3CDTF">2026-04-28T17:36:52Z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0x010100C9D63D3524CAAD4383B77BD560232553</vt:lpwstr>
  </property>
  <property fmtid="{D5CDD505-2E9C-101B-9397-08002B2CF9AE}" pid="3" name="MediaServiceImageTags">
    <vt:lpwstr/>
  </property>
</Properties>
</file>