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3A8-5181-427E-808D-A8AECF444B5F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19D8-A4AF-49B4-8008-370673205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190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3A8-5181-427E-808D-A8AECF444B5F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19D8-A4AF-49B4-8008-370673205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94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3A8-5181-427E-808D-A8AECF444B5F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19D8-A4AF-49B4-8008-370673205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462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3A8-5181-427E-808D-A8AECF444B5F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19D8-A4AF-49B4-8008-370673205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042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3A8-5181-427E-808D-A8AECF444B5F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19D8-A4AF-49B4-8008-370673205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932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3A8-5181-427E-808D-A8AECF444B5F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19D8-A4AF-49B4-8008-370673205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58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3A8-5181-427E-808D-A8AECF444B5F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19D8-A4AF-49B4-8008-370673205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707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3A8-5181-427E-808D-A8AECF444B5F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19D8-A4AF-49B4-8008-370673205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356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3A8-5181-427E-808D-A8AECF444B5F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19D8-A4AF-49B4-8008-370673205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686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3A8-5181-427E-808D-A8AECF444B5F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19D8-A4AF-49B4-8008-370673205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588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93A8-5181-427E-808D-A8AECF444B5F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19D8-A4AF-49B4-8008-370673205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402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E93A8-5181-427E-808D-A8AECF444B5F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C19D8-A4AF-49B4-8008-370673205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650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1238F9-0893-4362-87D4-1BA2FC3EE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597407"/>
            <a:ext cx="5829300" cy="729595"/>
          </a:xfrm>
        </p:spPr>
        <p:txBody>
          <a:bodyPr>
            <a:normAutofit/>
          </a:bodyPr>
          <a:lstStyle/>
          <a:p>
            <a:pPr algn="l"/>
            <a:r>
              <a:rPr lang="da-DK" sz="3000" dirty="0">
                <a:latin typeface="Montserrat" panose="00000500000000000000" pitchFamily="50" charset="0"/>
              </a:rPr>
              <a:t>VI HAR BRUG FOR HJÆLP TIL: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0E20130-B993-4B72-8237-9E86EF17A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50" y="2084832"/>
            <a:ext cx="5829300" cy="3852672"/>
          </a:xfrm>
        </p:spPr>
        <p:txBody>
          <a:bodyPr>
            <a:normAutofit/>
          </a:bodyPr>
          <a:lstStyle/>
          <a:p>
            <a:pPr algn="l"/>
            <a:endParaRPr lang="da-DK" sz="1400">
              <a:latin typeface="Montserrat" panose="00000500000000000000" pitchFamily="50" charset="0"/>
            </a:endParaRPr>
          </a:p>
        </p:txBody>
      </p:sp>
      <p:pic>
        <p:nvPicPr>
          <p:cNvPr id="5" name="Billede 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C804076-DBCD-407F-BF31-FF4D85D4CA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" y="6289958"/>
            <a:ext cx="6431280" cy="1741968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59759EFE-D0BE-410D-8A36-F199AED08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" y="8226544"/>
            <a:ext cx="6431280" cy="1499775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9A45DE19-687C-4700-9392-ED10F1165EC1}"/>
              </a:ext>
            </a:extLst>
          </p:cNvPr>
          <p:cNvSpPr txBox="1"/>
          <p:nvPr/>
        </p:nvSpPr>
        <p:spPr>
          <a:xfrm>
            <a:off x="4767072" y="5681472"/>
            <a:ext cx="187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latin typeface="Montserrat" panose="00000500000000000000" pitchFamily="50" charset="0"/>
              </a:rPr>
              <a:t>INDSÆT FX KLUBBENS LOGO HER</a:t>
            </a:r>
          </a:p>
        </p:txBody>
      </p:sp>
    </p:spTree>
    <p:extLst>
      <p:ext uri="{BB962C8B-B14F-4D97-AF65-F5344CB8AC3E}">
        <p14:creationId xmlns:p14="http://schemas.microsoft.com/office/powerpoint/2010/main" val="1133485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43B8A89493F0448C19E1FB206A5C72" ma:contentTypeVersion="10" ma:contentTypeDescription="Opret et nyt dokument." ma:contentTypeScope="" ma:versionID="cd1f336710a9615ef1fddafe70035909">
  <xsd:schema xmlns:xsd="http://www.w3.org/2001/XMLSchema" xmlns:xs="http://www.w3.org/2001/XMLSchema" xmlns:p="http://schemas.microsoft.com/office/2006/metadata/properties" xmlns:ns2="83620b2b-afea-4207-97e9-a077f3027749" xmlns:ns3="64b50a9d-64ae-4fb7-b6f6-88450175a7f7" targetNamespace="http://schemas.microsoft.com/office/2006/metadata/properties" ma:root="true" ma:fieldsID="cc8254e9dc89d3f73189b1aa1bfe0778" ns2:_="" ns3:_="">
    <xsd:import namespace="83620b2b-afea-4207-97e9-a077f3027749"/>
    <xsd:import namespace="64b50a9d-64ae-4fb7-b6f6-88450175a7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620b2b-afea-4207-97e9-a077f30277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50a9d-64ae-4fb7-b6f6-88450175a7f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194698-A985-4D34-B7D9-AB6062F5F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620b2b-afea-4207-97e9-a077f3027749"/>
    <ds:schemaRef ds:uri="64b50a9d-64ae-4fb7-b6f6-88450175a7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2559B0-10AF-4B7F-8A64-EF6CA06F2A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7A4BE3-770D-45D3-88CE-560E0C09ECA7}">
  <ds:schemaRefs>
    <ds:schemaRef ds:uri="http://purl.org/dc/elements/1.1/"/>
    <ds:schemaRef ds:uri="http://schemas.microsoft.com/office/infopath/2007/PartnerControls"/>
    <ds:schemaRef ds:uri="83620b2b-afea-4207-97e9-a077f3027749"/>
    <ds:schemaRef ds:uri="http://schemas.microsoft.com/office/2006/metadata/properties"/>
    <ds:schemaRef ds:uri="http://purl.org/dc/terms/"/>
    <ds:schemaRef ds:uri="http://schemas.microsoft.com/office/2006/documentManagement/types"/>
    <ds:schemaRef ds:uri="64b50a9d-64ae-4fb7-b6f6-88450175a7f7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</Words>
  <Application>Microsoft Office PowerPoint</Application>
  <PresentationFormat>A4-papir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Office-tema</vt:lpstr>
      <vt:lpstr>VI HAR BRUG FOR HJÆLP TIL: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HAR BRUG FOR HJÆLP TIL:</dc:title>
  <dc:creator>Sarah Hoffmann - DBU Fyn</dc:creator>
  <cp:lastModifiedBy>Sarah Hoffmann - DBU Fyn</cp:lastModifiedBy>
  <cp:revision>1</cp:revision>
  <dcterms:created xsi:type="dcterms:W3CDTF">2019-09-12T08:45:43Z</dcterms:created>
  <dcterms:modified xsi:type="dcterms:W3CDTF">2019-09-12T08:50:47Z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0x010100A343B8A89493F0448C19E1FB206A5C72</vt:lpwstr>
  </property>
</Properties>
</file>